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7" r:id="rId3"/>
    <p:sldId id="257" r:id="rId4"/>
    <p:sldId id="258" r:id="rId5"/>
    <p:sldId id="266" r:id="rId6"/>
    <p:sldId id="260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-8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2928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359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264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820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74991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096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967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235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7375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43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377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E3166EE-F67B-41F4-A4C8-C015A394C9F3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F4076AB-9D4C-4ACD-B3A1-27A10E3C58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2761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3576" y="1871131"/>
            <a:ext cx="7584142" cy="1515533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PEDOMAN PENYELENGGARAAN PELATIHAN BAGI IKATAN/ HIMPUNAN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477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Keputusan</a:t>
            </a:r>
            <a:r>
              <a:rPr lang="en-US" sz="2800" dirty="0" smtClean="0"/>
              <a:t> </a:t>
            </a:r>
            <a:r>
              <a:rPr lang="en-US" sz="2800" dirty="0" err="1" smtClean="0"/>
              <a:t>Menteri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RI No. 725/</a:t>
            </a:r>
            <a:r>
              <a:rPr lang="en-US" sz="2800" dirty="0" err="1" smtClean="0"/>
              <a:t>Menkes</a:t>
            </a:r>
            <a:r>
              <a:rPr lang="en-US" sz="2800" dirty="0" smtClean="0"/>
              <a:t>/SK/V/2003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pedoman</a:t>
            </a:r>
            <a:r>
              <a:rPr lang="en-US" sz="2800" dirty="0" smtClean="0"/>
              <a:t> </a:t>
            </a:r>
            <a:r>
              <a:rPr lang="en-US" sz="2800" dirty="0" err="1" smtClean="0"/>
              <a:t>penyelenggaraan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di </a:t>
            </a:r>
            <a:r>
              <a:rPr lang="en-US" sz="2800" dirty="0" err="1" smtClean="0"/>
              <a:t>bidang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Keputusan</a:t>
            </a:r>
            <a:r>
              <a:rPr lang="en-US" sz="2800" dirty="0" smtClean="0"/>
              <a:t> </a:t>
            </a:r>
            <a:r>
              <a:rPr lang="en-US" sz="2800" dirty="0" err="1" smtClean="0"/>
              <a:t>Menteri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RI No. HK.03.05/IV.3/3007/2013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penyelenggaraan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tenaga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masyarakat</a:t>
            </a:r>
            <a:r>
              <a:rPr lang="en-US" sz="2800" dirty="0" smtClean="0"/>
              <a:t> di </a:t>
            </a:r>
            <a:r>
              <a:rPr lang="en-US" sz="2800" dirty="0" err="1" smtClean="0"/>
              <a:t>bidang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98013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Ikatan</a:t>
            </a:r>
            <a:r>
              <a:rPr lang="en-US" dirty="0" smtClean="0"/>
              <a:t> &amp; </a:t>
            </a:r>
            <a:r>
              <a:rPr lang="en-US" dirty="0" err="1" smtClean="0"/>
              <a:t>Himpunan</a:t>
            </a:r>
            <a:r>
              <a:rPr lang="en-US" dirty="0" smtClean="0"/>
              <a:t> </a:t>
            </a:r>
            <a:r>
              <a:rPr lang="en-US" dirty="0" err="1" smtClean="0"/>
              <a:t>Perawat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Ikatan</a:t>
            </a:r>
            <a:r>
              <a:rPr lang="en-US" sz="2800" dirty="0" smtClean="0"/>
              <a:t> </a:t>
            </a:r>
            <a:r>
              <a:rPr lang="en-US" sz="2800" dirty="0" err="1" smtClean="0"/>
              <a:t>perawat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kumpulan</a:t>
            </a:r>
            <a:r>
              <a:rPr lang="en-US" sz="2800" dirty="0" smtClean="0"/>
              <a:t> </a:t>
            </a:r>
            <a:r>
              <a:rPr lang="en-US" sz="2800" dirty="0" err="1" smtClean="0"/>
              <a:t>perawat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berbagai</a:t>
            </a:r>
            <a:r>
              <a:rPr lang="en-US" sz="2800" dirty="0" smtClean="0"/>
              <a:t> </a:t>
            </a:r>
            <a:r>
              <a:rPr lang="en-US" sz="2800" dirty="0" err="1" smtClean="0"/>
              <a:t>tingkat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keperawatan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mengembangkan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kekhususan</a:t>
            </a:r>
            <a:r>
              <a:rPr lang="en-US" sz="2800" dirty="0" smtClean="0"/>
              <a:t> </a:t>
            </a:r>
            <a:r>
              <a:rPr lang="en-US" sz="2800" dirty="0" err="1" smtClean="0"/>
              <a:t>keilmuwan</a:t>
            </a:r>
            <a:r>
              <a:rPr lang="en-US" sz="2800" dirty="0" smtClean="0"/>
              <a:t> </a:t>
            </a:r>
            <a:r>
              <a:rPr lang="en-US" sz="2800" dirty="0" err="1" smtClean="0"/>
              <a:t>keperawatan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sama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dibuktikan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sertifikat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Himpunan</a:t>
            </a:r>
            <a:r>
              <a:rPr lang="en-US" sz="2800" dirty="0" smtClean="0"/>
              <a:t> </a:t>
            </a:r>
            <a:r>
              <a:rPr lang="en-US" sz="2800" dirty="0" err="1" smtClean="0"/>
              <a:t>perawat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kumpulan</a:t>
            </a:r>
            <a:r>
              <a:rPr lang="en-US" sz="2800" dirty="0" smtClean="0"/>
              <a:t> </a:t>
            </a:r>
            <a:r>
              <a:rPr lang="en-US" sz="2800" dirty="0" err="1" smtClean="0"/>
              <a:t>perawat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terdiri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berbagai</a:t>
            </a:r>
            <a:r>
              <a:rPr lang="en-US" sz="2800" dirty="0" smtClean="0"/>
              <a:t> </a:t>
            </a:r>
            <a:r>
              <a:rPr lang="en-US" sz="2800" dirty="0" err="1" smtClean="0"/>
              <a:t>kekhususan</a:t>
            </a:r>
            <a:r>
              <a:rPr lang="en-US" sz="2800" dirty="0" smtClean="0"/>
              <a:t> </a:t>
            </a:r>
            <a:r>
              <a:rPr lang="en-US" sz="2800" dirty="0" err="1" smtClean="0"/>
              <a:t>keilmuwan</a:t>
            </a:r>
            <a:r>
              <a:rPr lang="en-US" sz="2800" dirty="0" smtClean="0"/>
              <a:t> </a:t>
            </a:r>
            <a:r>
              <a:rPr lang="en-US" sz="2800" dirty="0" err="1" smtClean="0"/>
              <a:t>keperawatan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mempunyai</a:t>
            </a:r>
            <a:r>
              <a:rPr lang="en-US" sz="2800" dirty="0" smtClean="0"/>
              <a:t> </a:t>
            </a:r>
            <a:r>
              <a:rPr lang="en-US" sz="2800" dirty="0" err="1" smtClean="0"/>
              <a:t>peminatan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lingkup</a:t>
            </a:r>
            <a:r>
              <a:rPr lang="en-US" sz="2800" dirty="0" smtClean="0"/>
              <a:t> </a:t>
            </a:r>
            <a:r>
              <a:rPr lang="en-US" sz="2800" dirty="0" err="1" smtClean="0"/>
              <a:t>pekerjaan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sama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666766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Ikatan</a:t>
            </a:r>
            <a:r>
              <a:rPr lang="en-US" dirty="0" smtClean="0"/>
              <a:t> &amp; </a:t>
            </a:r>
            <a:r>
              <a:rPr lang="en-US" dirty="0" err="1" smtClean="0"/>
              <a:t>Himpunan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Membina</a:t>
            </a:r>
            <a:r>
              <a:rPr lang="en-US" sz="2800" dirty="0" smtClean="0"/>
              <a:t> </a:t>
            </a:r>
            <a:r>
              <a:rPr lang="en-US" sz="2800" dirty="0" err="1" smtClean="0"/>
              <a:t>anggota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pengembangan</a:t>
            </a:r>
            <a:r>
              <a:rPr lang="en-US" sz="2800" dirty="0" smtClean="0"/>
              <a:t> </a:t>
            </a:r>
            <a:r>
              <a:rPr lang="en-US" sz="2800" dirty="0" err="1" smtClean="0"/>
              <a:t>profesi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kekhususan</a:t>
            </a:r>
            <a:r>
              <a:rPr lang="en-US" sz="2800" dirty="0" smtClean="0"/>
              <a:t> </a:t>
            </a:r>
            <a:r>
              <a:rPr lang="en-US" sz="2800" dirty="0" err="1" smtClean="0"/>
              <a:t>serta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memberikan</a:t>
            </a:r>
            <a:r>
              <a:rPr lang="en-US" sz="2800" dirty="0" smtClean="0"/>
              <a:t> </a:t>
            </a:r>
            <a:r>
              <a:rPr lang="en-US" sz="2800" dirty="0" err="1" smtClean="0"/>
              <a:t>masukan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PPNI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menentukan</a:t>
            </a:r>
            <a:r>
              <a:rPr lang="en-US" sz="2800" dirty="0" smtClean="0"/>
              <a:t> </a:t>
            </a:r>
            <a:r>
              <a:rPr lang="en-US" sz="2800" dirty="0" err="1" smtClean="0"/>
              <a:t>kompetensi</a:t>
            </a:r>
            <a:r>
              <a:rPr lang="en-US" sz="2800" dirty="0" smtClean="0"/>
              <a:t> </a:t>
            </a:r>
            <a:r>
              <a:rPr lang="en-US" sz="2800" dirty="0" err="1" smtClean="0"/>
              <a:t>kekhususan</a:t>
            </a:r>
            <a:r>
              <a:rPr lang="en-US" sz="2800" dirty="0" smtClean="0"/>
              <a:t> </a:t>
            </a:r>
            <a:r>
              <a:rPr lang="en-US" sz="2800" dirty="0" err="1" smtClean="0"/>
              <a:t>dimaksud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4" name="Rounded Rectangle 3"/>
          <p:cNvSpPr/>
          <p:nvPr/>
        </p:nvSpPr>
        <p:spPr>
          <a:xfrm>
            <a:off x="2003612" y="4077641"/>
            <a:ext cx="6811599" cy="179145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800" dirty="0" err="1" smtClean="0">
                <a:solidFill>
                  <a:schemeClr val="tx1"/>
                </a:solidFill>
              </a:rPr>
              <a:t>Pelatihan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untuk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meningkatkan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kinerja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profesionalisme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/</a:t>
            </a:r>
            <a:r>
              <a:rPr lang="en-US" sz="2800" dirty="0" err="1" smtClean="0">
                <a:solidFill>
                  <a:schemeClr val="tx1"/>
                </a:solidFill>
              </a:rPr>
              <a:t>menunjang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karir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bagi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tenaga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kesehatan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dalam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menjalankan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fungsinya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787077" y="3191415"/>
            <a:ext cx="1339403" cy="66599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039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Penyelenggara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/>
              <a:t>Keputusan</a:t>
            </a:r>
            <a:r>
              <a:rPr lang="en-US" sz="2800" dirty="0"/>
              <a:t> </a:t>
            </a:r>
            <a:r>
              <a:rPr lang="en-US" sz="2800" dirty="0" err="1"/>
              <a:t>Menteri</a:t>
            </a:r>
            <a:r>
              <a:rPr lang="en-US" sz="2800" dirty="0"/>
              <a:t> </a:t>
            </a:r>
            <a:r>
              <a:rPr lang="en-US" sz="2800" dirty="0" err="1"/>
              <a:t>Kesehatan</a:t>
            </a:r>
            <a:r>
              <a:rPr lang="en-US" sz="2800" dirty="0"/>
              <a:t> RI No. </a:t>
            </a:r>
            <a:r>
              <a:rPr lang="en-US" sz="2800" dirty="0" smtClean="0"/>
              <a:t>725/</a:t>
            </a:r>
            <a:r>
              <a:rPr lang="en-US" sz="2800" dirty="0" err="1" smtClean="0"/>
              <a:t>Menkes</a:t>
            </a:r>
            <a:r>
              <a:rPr lang="en-US" sz="2800" dirty="0" smtClean="0"/>
              <a:t>/SK/V/2003 Bab II </a:t>
            </a:r>
            <a:r>
              <a:rPr lang="en-US" sz="2800" dirty="0" err="1" smtClean="0"/>
              <a:t>pasal</a:t>
            </a:r>
            <a:r>
              <a:rPr lang="en-US" sz="2800" dirty="0" smtClean="0"/>
              <a:t> 3 (1) :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di </a:t>
            </a:r>
            <a:r>
              <a:rPr lang="en-US" sz="2800" dirty="0" err="1" smtClean="0"/>
              <a:t>bidang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diselenggarakan</a:t>
            </a:r>
            <a:r>
              <a:rPr lang="en-US" sz="2800" dirty="0" smtClean="0"/>
              <a:t> di </a:t>
            </a:r>
            <a:r>
              <a:rPr lang="en-US" sz="2800" dirty="0" err="1" smtClean="0"/>
              <a:t>Balai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unit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lain </a:t>
            </a:r>
            <a:r>
              <a:rPr lang="en-US" sz="2800" dirty="0" err="1" smtClean="0"/>
              <a:t>milik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masyarakat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mempunyai</a:t>
            </a:r>
            <a:r>
              <a:rPr lang="en-US" sz="2800" dirty="0" smtClean="0"/>
              <a:t> </a:t>
            </a:r>
            <a:r>
              <a:rPr lang="en-US" sz="2800" dirty="0" err="1" smtClean="0"/>
              <a:t>tugas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fungsi</a:t>
            </a:r>
            <a:r>
              <a:rPr lang="en-US" sz="2800" dirty="0" smtClean="0"/>
              <a:t> </a:t>
            </a:r>
            <a:r>
              <a:rPr lang="en-US" sz="2800" dirty="0" err="1" smtClean="0"/>
              <a:t>melaksanakan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dibidang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532965" y="4383741"/>
            <a:ext cx="8942294" cy="1485353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i="1" dirty="0" smtClean="0">
                <a:solidFill>
                  <a:schemeClr val="tx1"/>
                </a:solidFill>
              </a:rPr>
              <a:t>Central Java Nursing Centre</a:t>
            </a:r>
            <a:r>
              <a:rPr lang="en-US" sz="2600" i="1" dirty="0" smtClean="0">
                <a:solidFill>
                  <a:schemeClr val="tx1"/>
                </a:solidFill>
              </a:rPr>
              <a:t>, </a:t>
            </a:r>
            <a:r>
              <a:rPr lang="en-US" sz="2600" dirty="0" err="1" smtClean="0">
                <a:solidFill>
                  <a:schemeClr val="tx1"/>
                </a:solidFill>
              </a:rPr>
              <a:t>sebagai</a:t>
            </a:r>
            <a:r>
              <a:rPr lang="en-US" sz="2600" dirty="0" smtClean="0">
                <a:solidFill>
                  <a:schemeClr val="tx1"/>
                </a:solidFill>
              </a:rPr>
              <a:t> unit </a:t>
            </a:r>
            <a:r>
              <a:rPr lang="en-US" sz="2600" dirty="0" err="1" smtClean="0">
                <a:solidFill>
                  <a:schemeClr val="tx1"/>
                </a:solidFill>
              </a:rPr>
              <a:t>organisasi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profesi</a:t>
            </a:r>
            <a:r>
              <a:rPr lang="en-US" sz="2600" dirty="0" smtClean="0">
                <a:solidFill>
                  <a:schemeClr val="tx1"/>
                </a:solidFill>
              </a:rPr>
              <a:t> yang </a:t>
            </a:r>
            <a:r>
              <a:rPr lang="en-US" sz="2600" dirty="0" err="1" smtClean="0">
                <a:solidFill>
                  <a:schemeClr val="tx1"/>
                </a:solidFill>
              </a:rPr>
              <a:t>memiliki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fungsi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melaksanakan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pelatihan</a:t>
            </a:r>
            <a:r>
              <a:rPr lang="en-US" sz="2600" dirty="0" smtClean="0">
                <a:solidFill>
                  <a:schemeClr val="tx1"/>
                </a:solidFill>
              </a:rPr>
              <a:t>  </a:t>
            </a:r>
            <a:r>
              <a:rPr lang="en-US" sz="2600" dirty="0" err="1" smtClean="0">
                <a:solidFill>
                  <a:schemeClr val="tx1"/>
                </a:solidFill>
              </a:rPr>
              <a:t>bagi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tenaga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kesehatan</a:t>
            </a:r>
            <a:r>
              <a:rPr lang="en-US" sz="2600" dirty="0" smtClean="0">
                <a:solidFill>
                  <a:schemeClr val="tx1"/>
                </a:solidFill>
              </a:rPr>
              <a:t> (</a:t>
            </a:r>
            <a:r>
              <a:rPr lang="en-US" sz="2600" dirty="0" err="1" smtClean="0">
                <a:solidFill>
                  <a:schemeClr val="tx1"/>
                </a:solidFill>
              </a:rPr>
              <a:t>perawat</a:t>
            </a:r>
            <a:r>
              <a:rPr lang="en-US" sz="2600" dirty="0" smtClean="0">
                <a:solidFill>
                  <a:schemeClr val="tx1"/>
                </a:solidFill>
              </a:rPr>
              <a:t>) </a:t>
            </a:r>
            <a:r>
              <a:rPr lang="en-US" sz="2600" dirty="0" err="1" smtClean="0">
                <a:solidFill>
                  <a:schemeClr val="tx1"/>
                </a:solidFill>
              </a:rPr>
              <a:t>sesuai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kompetensinya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472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9250" indent="-349250">
              <a:buAutoNum type="arabicPeriod"/>
              <a:tabLst>
                <a:tab pos="457200" algn="l"/>
              </a:tabLst>
            </a:pP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Pra-Tugas</a:t>
            </a:r>
            <a:endParaRPr lang="en-US" sz="2800" dirty="0" smtClean="0"/>
          </a:p>
          <a:p>
            <a:pPr marL="349250" indent="-349250">
              <a:buAutoNum type="arabicPeriod"/>
              <a:tabLst>
                <a:tab pos="457200" algn="l"/>
              </a:tabLst>
            </a:pP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teknis</a:t>
            </a:r>
            <a:endParaRPr lang="en-US" sz="2800" dirty="0" smtClean="0"/>
          </a:p>
          <a:p>
            <a:pPr marL="349250" indent="-349250">
              <a:buAutoNum type="arabicPeriod"/>
              <a:tabLst>
                <a:tab pos="457200" algn="l"/>
              </a:tabLst>
            </a:pP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haji</a:t>
            </a:r>
          </a:p>
          <a:p>
            <a:pPr marL="349250" indent="-349250">
              <a:buAutoNum type="arabicPeriod"/>
              <a:tabLst>
                <a:tab pos="457200" algn="l"/>
              </a:tabLst>
            </a:pPr>
            <a:r>
              <a:rPr lang="en-US" sz="2800" dirty="0" err="1" smtClean="0"/>
              <a:t>Pelatihan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penunjang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endParaRPr lang="en-US" sz="2800" dirty="0" smtClean="0"/>
          </a:p>
          <a:p>
            <a:pPr marL="349250" indent="-349250">
              <a:buNone/>
              <a:tabLst>
                <a:tab pos="349250" algn="l"/>
              </a:tabLst>
            </a:pPr>
            <a:r>
              <a:rPr lang="en-US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92370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640541" y="2030506"/>
            <a:ext cx="2178424" cy="60511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Klasikal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04229" y="2023783"/>
            <a:ext cx="2178424" cy="60511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Pelatihan</a:t>
            </a:r>
            <a:r>
              <a:rPr lang="en-US" dirty="0" smtClean="0"/>
              <a:t> Non </a:t>
            </a:r>
            <a:r>
              <a:rPr lang="en-US" dirty="0" err="1" smtClean="0"/>
              <a:t>Klasikal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767917" y="2030506"/>
            <a:ext cx="2178424" cy="605118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26041" y="2820397"/>
            <a:ext cx="2092923" cy="24374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228600" algn="l"/>
              </a:tabLst>
            </a:pP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848336" y="2837058"/>
            <a:ext cx="2157581" cy="17887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889950" y="2823611"/>
            <a:ext cx="2141556" cy="15063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26041" y="2931186"/>
            <a:ext cx="20929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TOT (</a:t>
            </a:r>
            <a:r>
              <a:rPr lang="en-US" dirty="0" err="1" smtClean="0"/>
              <a:t>umum</a:t>
            </a:r>
            <a:r>
              <a:rPr lang="en-US" dirty="0" smtClean="0"/>
              <a:t> &amp; </a:t>
            </a:r>
            <a:r>
              <a:rPr lang="en-US" dirty="0" err="1" smtClean="0"/>
              <a:t>substansi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kepemimpinan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42647" y="2931186"/>
            <a:ext cx="1840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jarak</a:t>
            </a:r>
            <a:r>
              <a:rPr lang="en-US" dirty="0" smtClean="0"/>
              <a:t> </a:t>
            </a:r>
            <a:r>
              <a:rPr lang="en-US" dirty="0" err="1" smtClean="0"/>
              <a:t>jauh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kalakarya</a:t>
            </a:r>
            <a:r>
              <a:rPr lang="en-US" dirty="0" smtClean="0"/>
              <a:t> </a:t>
            </a:r>
            <a:r>
              <a:rPr lang="en-US" dirty="0" err="1" smtClean="0"/>
              <a:t>terstruktur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8035289" y="2931186"/>
            <a:ext cx="1911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i="1" dirty="0" err="1" smtClean="0"/>
              <a:t>sandwhich</a:t>
            </a:r>
            <a:r>
              <a:rPr lang="en-US" i="1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618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37846" y="1774997"/>
            <a:ext cx="27835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PENGELOLAAN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21388" y="2527591"/>
            <a:ext cx="27835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PELATIH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05482" y="3453959"/>
            <a:ext cx="27835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PENILAIAN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21388" y="4464807"/>
            <a:ext cx="278354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SARANA &amp; PRASARANA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66258" y="5432527"/>
            <a:ext cx="27835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PEMBIAYAAN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16247" y="4222216"/>
            <a:ext cx="278354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KURIKULUM &amp; MODUL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16247" y="2953038"/>
            <a:ext cx="27835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 LULUSAN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005441" y="2953899"/>
            <a:ext cx="1801011" cy="1406816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STANDAR PROSES PELATIHAN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80072" y="1946216"/>
            <a:ext cx="0" cy="372476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480072" y="1957479"/>
            <a:ext cx="3257774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521388" y="1959663"/>
            <a:ext cx="363429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155680" y="1957479"/>
            <a:ext cx="0" cy="365971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149800" y="5617193"/>
            <a:ext cx="400588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0789024" y="3638625"/>
            <a:ext cx="366656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480072" y="5657534"/>
            <a:ext cx="2886186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11" idx="1"/>
          </p:cNvCxnSpPr>
          <p:nvPr/>
        </p:nvCxnSpPr>
        <p:spPr>
          <a:xfrm>
            <a:off x="1480071" y="4545381"/>
            <a:ext cx="33617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480071" y="3137704"/>
            <a:ext cx="3361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4599789" y="4222216"/>
            <a:ext cx="456305" cy="242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737846" y="3044175"/>
            <a:ext cx="331358" cy="278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8" idx="1"/>
          </p:cNvCxnSpPr>
          <p:nvPr/>
        </p:nvCxnSpPr>
        <p:spPr>
          <a:xfrm>
            <a:off x="6806452" y="3638625"/>
            <a:ext cx="119903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0"/>
          </p:cNvCxnSpPr>
          <p:nvPr/>
        </p:nvCxnSpPr>
        <p:spPr>
          <a:xfrm flipH="1" flipV="1">
            <a:off x="5905946" y="2671916"/>
            <a:ext cx="1" cy="28198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905946" y="2671916"/>
            <a:ext cx="161544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0304930" y="2671916"/>
            <a:ext cx="170329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488706" y="26719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475259" y="2671916"/>
            <a:ext cx="0" cy="78204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475259" y="3823291"/>
            <a:ext cx="0" cy="95041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0304930" y="4773706"/>
            <a:ext cx="17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905946" y="4360715"/>
            <a:ext cx="0" cy="50783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905946" y="4868547"/>
            <a:ext cx="161544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23760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291</TotalTime>
  <Words>268</Words>
  <Application>Microsoft Office PowerPoint</Application>
  <PresentationFormat>Custom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Retrospect</vt:lpstr>
      <vt:lpstr>PEDOMAN PENYELENGGARAAN PELATIHAN BAGI IKATAN/ HIMPUNAN</vt:lpstr>
      <vt:lpstr>Dasar</vt:lpstr>
      <vt:lpstr> Ikatan &amp; Himpunan Perawat</vt:lpstr>
      <vt:lpstr>Tugas Pokok Ikatan &amp; Himpunan</vt:lpstr>
      <vt:lpstr>Penyelenggara Pelatihan </vt:lpstr>
      <vt:lpstr>Jenis Pelatihan</vt:lpstr>
      <vt:lpstr>Model Pendekatan Pelatihan</vt:lpstr>
      <vt:lpstr>Model Standar Penyelenggaraan Pelatihan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PEDOMAN PELATIHAN BAGI IKATAN/HIMPUNAN</dc:title>
  <dc:creator>TOSHIBA NET</dc:creator>
  <cp:lastModifiedBy>Asus1</cp:lastModifiedBy>
  <cp:revision>25</cp:revision>
  <dcterms:created xsi:type="dcterms:W3CDTF">2016-07-19T02:46:55Z</dcterms:created>
  <dcterms:modified xsi:type="dcterms:W3CDTF">2016-07-20T03:06:55Z</dcterms:modified>
</cp:coreProperties>
</file>