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4" r:id="rId3"/>
    <p:sldId id="258" r:id="rId4"/>
    <p:sldId id="257" r:id="rId5"/>
    <p:sldId id="260" r:id="rId6"/>
    <p:sldId id="259" r:id="rId7"/>
    <p:sldId id="261" r:id="rId8"/>
    <p:sldId id="262" r:id="rId9"/>
    <p:sldId id="265" r:id="rId10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E623E-8C50-4469-9CB6-66644CE575A9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8668C-C047-4EC5-A883-3F7F71CE12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061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601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523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181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097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788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121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830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601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402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780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94676-7ACD-4147-9B26-8F766E4DCB87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59D70-03F2-46F3-A035-352FE03F2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141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ROADMAP%20bidang%20Pelayanan%20Elyana%20(1-%205)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KERJA BIDANG PELAYANAN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PPNI JAWA TENGAH.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41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Tujuan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Mempersiapkan</a:t>
            </a:r>
            <a:r>
              <a:rPr lang="en-US" dirty="0" smtClean="0"/>
              <a:t> </a:t>
            </a:r>
            <a:r>
              <a:rPr lang="en-US" dirty="0" err="1" smtClean="0"/>
              <a:t>perawat</a:t>
            </a:r>
            <a:r>
              <a:rPr lang="en-US" dirty="0" smtClean="0"/>
              <a:t> di </a:t>
            </a:r>
            <a:r>
              <a:rPr lang="en-US" dirty="0" err="1" smtClean="0"/>
              <a:t>Jawa</a:t>
            </a:r>
            <a:r>
              <a:rPr lang="en-US" dirty="0" smtClean="0"/>
              <a:t> Tengah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praktek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r>
              <a:rPr lang="en-US" dirty="0" smtClean="0"/>
              <a:t> di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tatanan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disusun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disepakati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Jawa</a:t>
            </a:r>
            <a:r>
              <a:rPr lang="en-US" dirty="0" smtClean="0"/>
              <a:t> Tengah </a:t>
            </a:r>
            <a:r>
              <a:rPr lang="en-US" dirty="0" err="1" smtClean="0"/>
              <a:t>menjadi</a:t>
            </a:r>
            <a:r>
              <a:rPr lang="en-US" dirty="0" smtClean="0"/>
              <a:t> role model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00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Filosofi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yang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pengurus</a:t>
            </a:r>
            <a:r>
              <a:rPr lang="en-US" dirty="0" smtClean="0"/>
              <a:t> PPNI </a:t>
            </a:r>
            <a:r>
              <a:rPr lang="en-US" dirty="0" err="1" smtClean="0"/>
              <a:t>Jawa</a:t>
            </a:r>
            <a:r>
              <a:rPr lang="en-US" dirty="0" smtClean="0"/>
              <a:t> Tengah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pengurus</a:t>
            </a:r>
            <a:r>
              <a:rPr lang="en-US" dirty="0" smtClean="0"/>
              <a:t> PPNI </a:t>
            </a:r>
            <a:r>
              <a:rPr lang="en-US" dirty="0" err="1" smtClean="0"/>
              <a:t>sampai</a:t>
            </a:r>
            <a:r>
              <a:rPr lang="en-US" dirty="0" smtClean="0"/>
              <a:t> di </a:t>
            </a:r>
            <a:r>
              <a:rPr lang="en-US" dirty="0" err="1" smtClean="0"/>
              <a:t>jajaran</a:t>
            </a:r>
            <a:r>
              <a:rPr lang="en-US" dirty="0" smtClean="0"/>
              <a:t> </a:t>
            </a:r>
            <a:r>
              <a:rPr lang="en-US" dirty="0" err="1" smtClean="0"/>
              <a:t>komisariat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Hubungan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pengurus</a:t>
            </a:r>
            <a:r>
              <a:rPr lang="en-US" dirty="0" smtClean="0"/>
              <a:t> PPNI </a:t>
            </a:r>
            <a:r>
              <a:rPr lang="en-US" dirty="0" err="1" smtClean="0"/>
              <a:t>Komisariat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pengampu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r>
              <a:rPr lang="en-US" dirty="0" smtClean="0"/>
              <a:t> di </a:t>
            </a:r>
            <a:r>
              <a:rPr lang="en-US" dirty="0" err="1" smtClean="0"/>
              <a:t>Institusi</a:t>
            </a:r>
            <a:r>
              <a:rPr lang="en-US" dirty="0" smtClean="0"/>
              <a:t> (</a:t>
            </a:r>
            <a:r>
              <a:rPr lang="en-US" dirty="0" err="1" smtClean="0"/>
              <a:t>komisariat</a:t>
            </a:r>
            <a:r>
              <a:rPr lang="en-US" dirty="0" smtClean="0"/>
              <a:t>)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penunjang</a:t>
            </a:r>
            <a:r>
              <a:rPr lang="en-US" dirty="0" smtClean="0"/>
              <a:t> </a:t>
            </a:r>
            <a:r>
              <a:rPr lang="en-US" dirty="0" err="1" smtClean="0"/>
              <a:t>kesuksesan</a:t>
            </a:r>
            <a:r>
              <a:rPr lang="en-US" dirty="0" smtClean="0"/>
              <a:t> program.</a:t>
            </a:r>
          </a:p>
          <a:p>
            <a:r>
              <a:rPr lang="en-US" dirty="0" smtClean="0"/>
              <a:t>Program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semata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pengurus</a:t>
            </a:r>
            <a:r>
              <a:rPr lang="en-US" dirty="0" smtClean="0"/>
              <a:t> PPNI </a:t>
            </a:r>
            <a:r>
              <a:rPr lang="en-US" dirty="0" err="1" smtClean="0"/>
              <a:t>Propinsi</a:t>
            </a:r>
            <a:r>
              <a:rPr lang="en-US" dirty="0" smtClean="0"/>
              <a:t>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insan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r>
              <a:rPr lang="en-US" dirty="0" smtClean="0"/>
              <a:t> di </a:t>
            </a:r>
            <a:r>
              <a:rPr lang="en-US" dirty="0" err="1" smtClean="0"/>
              <a:t>Jawa</a:t>
            </a:r>
            <a:r>
              <a:rPr lang="en-US" dirty="0" smtClean="0"/>
              <a:t> Tengah.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508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omando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PPNI </a:t>
            </a:r>
            <a:r>
              <a:rPr lang="en-US" dirty="0" err="1" smtClean="0"/>
              <a:t>Propinsi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PPNI </a:t>
            </a:r>
            <a:r>
              <a:rPr lang="en-US" dirty="0" err="1" smtClean="0"/>
              <a:t>Kab</a:t>
            </a:r>
            <a:r>
              <a:rPr lang="en-US" dirty="0" smtClean="0"/>
              <a:t> Kota</a:t>
            </a:r>
          </a:p>
          <a:p>
            <a:endParaRPr lang="en-US" dirty="0"/>
          </a:p>
          <a:p>
            <a:r>
              <a:rPr lang="en-US" dirty="0" smtClean="0"/>
              <a:t>PPNI </a:t>
            </a:r>
            <a:r>
              <a:rPr lang="en-US" dirty="0" err="1" smtClean="0"/>
              <a:t>Komisariat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5460" y="1627905"/>
            <a:ext cx="3810000" cy="3505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43400" y="3886199"/>
            <a:ext cx="3810000" cy="1246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40386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Bidang</a:t>
            </a:r>
            <a:r>
              <a:rPr lang="en-US" sz="2800" dirty="0" smtClean="0"/>
              <a:t> / </a:t>
            </a:r>
            <a:r>
              <a:rPr lang="en-US" sz="2800" dirty="0" err="1" smtClean="0"/>
              <a:t>Komite</a:t>
            </a:r>
            <a:r>
              <a:rPr lang="en-US" sz="2800" dirty="0" smtClean="0"/>
              <a:t> </a:t>
            </a:r>
            <a:r>
              <a:rPr lang="en-US" sz="2800" dirty="0" err="1" smtClean="0"/>
              <a:t>Keperawatan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581400" y="4267200"/>
            <a:ext cx="990600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05000" y="2133600"/>
            <a:ext cx="0" cy="685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05000" y="3352800"/>
            <a:ext cx="0" cy="685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6200000" flipH="1">
            <a:off x="3248025" y="2105025"/>
            <a:ext cx="1790700" cy="1428750"/>
          </a:xfrm>
          <a:prstGeom prst="bentConnector3">
            <a:avLst>
              <a:gd name="adj1" fmla="val -290"/>
            </a:avLst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3633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Strategi</a:t>
            </a:r>
            <a:r>
              <a:rPr lang="en-US" dirty="0" smtClean="0"/>
              <a:t> / </a:t>
            </a:r>
            <a:r>
              <a:rPr lang="en-US" dirty="0" err="1" smtClean="0"/>
              <a:t>Pentahapan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standarisasi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r>
              <a:rPr lang="en-US" dirty="0" smtClean="0"/>
              <a:t> se </a:t>
            </a:r>
            <a:r>
              <a:rPr lang="en-US" dirty="0" err="1"/>
              <a:t>J</a:t>
            </a:r>
            <a:r>
              <a:rPr lang="en-US" dirty="0" err="1" smtClean="0"/>
              <a:t>awa</a:t>
            </a: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engah.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menyesuaikan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resources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sakit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Implementasi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standart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Pendampingan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onev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periodik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Rencana</a:t>
            </a:r>
            <a:r>
              <a:rPr lang="en-US" dirty="0" smtClean="0"/>
              <a:t> </a:t>
            </a:r>
            <a:r>
              <a:rPr lang="en-US" dirty="0" err="1" smtClean="0"/>
              <a:t>Tindak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temuan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43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Roadmap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961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Curved Connector 4"/>
          <p:cNvCxnSpPr/>
          <p:nvPr/>
        </p:nvCxnSpPr>
        <p:spPr>
          <a:xfrm flipV="1">
            <a:off x="838200" y="2230398"/>
            <a:ext cx="7315200" cy="3103602"/>
          </a:xfrm>
          <a:prstGeom prst="curvedConnector3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9600" y="48006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2015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1676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2020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13664" y="2045732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2019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42164" y="3173968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2018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13809" y="4092924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2017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5322332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2016</a:t>
            </a:r>
            <a:endParaRPr lang="en-US" sz="2000" b="1" dirty="0"/>
          </a:p>
        </p:txBody>
      </p:sp>
      <p:sp>
        <p:nvSpPr>
          <p:cNvPr id="13" name="Oval 12"/>
          <p:cNvSpPr/>
          <p:nvPr/>
        </p:nvSpPr>
        <p:spPr>
          <a:xfrm>
            <a:off x="755040" y="5239207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286000" y="5087898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900055" y="4476111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58591" y="3173968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967813" y="2415066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810500" y="2148364"/>
            <a:ext cx="228600" cy="1640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5300" y="4431783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Penyusunan</a:t>
            </a:r>
            <a:r>
              <a:rPr lang="en-US" b="1" dirty="0" smtClean="0"/>
              <a:t> </a:t>
            </a:r>
            <a:r>
              <a:rPr lang="en-US" b="1" dirty="0" err="1" smtClean="0"/>
              <a:t>konsep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90799" y="5713080"/>
            <a:ext cx="2438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shop &amp; </a:t>
            </a:r>
            <a:r>
              <a:rPr lang="en-US" b="1" dirty="0" err="1" smtClean="0"/>
              <a:t>sosialisasi</a:t>
            </a:r>
            <a:r>
              <a:rPr lang="en-US" b="1" dirty="0" smtClean="0"/>
              <a:t>  </a:t>
            </a:r>
            <a:r>
              <a:rPr lang="en-US" b="1" dirty="0" err="1" smtClean="0"/>
              <a:t>selesai</a:t>
            </a:r>
            <a:endParaRPr lang="en-US" b="1" dirty="0" smtClean="0"/>
          </a:p>
          <a:p>
            <a:r>
              <a:rPr lang="en-US" b="1" dirty="0" err="1" smtClean="0"/>
              <a:t>Pelatihan</a:t>
            </a:r>
            <a:r>
              <a:rPr lang="en-US" b="1" dirty="0" smtClean="0"/>
              <a:t> TOT </a:t>
            </a:r>
            <a:r>
              <a:rPr lang="en-US" b="1" dirty="0" err="1" smtClean="0"/>
              <a:t>Selesai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972300" y="13070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Final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55718" y="3328343"/>
            <a:ext cx="193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Implementasi</a:t>
            </a:r>
            <a:r>
              <a:rPr lang="en-US" b="1" dirty="0" smtClean="0"/>
              <a:t>  program </a:t>
            </a:r>
            <a:r>
              <a:rPr lang="en-US" b="1" dirty="0" err="1" smtClean="0"/>
              <a:t>simultan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62600" y="3338036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Monev</a:t>
            </a:r>
            <a:r>
              <a:rPr lang="en-US" b="1" dirty="0" smtClean="0"/>
              <a:t> I</a:t>
            </a:r>
          </a:p>
          <a:p>
            <a:r>
              <a:rPr lang="en-US" b="1" dirty="0" err="1" smtClean="0"/>
              <a:t>Bimbingan</a:t>
            </a:r>
            <a:r>
              <a:rPr lang="en-US" b="1" dirty="0" smtClean="0"/>
              <a:t> / </a:t>
            </a:r>
            <a:r>
              <a:rPr lang="en-US" b="1" dirty="0" err="1" smtClean="0"/>
              <a:t>supervisi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67300" y="116664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Monev</a:t>
            </a:r>
            <a:r>
              <a:rPr lang="en-US" b="1" dirty="0" smtClean="0"/>
              <a:t> II </a:t>
            </a:r>
            <a:r>
              <a:rPr lang="en-US" b="1" dirty="0" err="1" smtClean="0"/>
              <a:t>Bimbingan</a:t>
            </a:r>
            <a:r>
              <a:rPr lang="en-US" b="1" dirty="0" smtClean="0"/>
              <a:t> / </a:t>
            </a:r>
            <a:r>
              <a:rPr lang="en-US" b="1" dirty="0" err="1" smtClean="0"/>
              <a:t>supervisi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2994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Prioritas</a:t>
            </a:r>
            <a:r>
              <a:rPr lang="en-US" dirty="0" smtClean="0"/>
              <a:t> program </a:t>
            </a:r>
            <a:r>
              <a:rPr lang="en-US" dirty="0" err="1" smtClean="0"/>
              <a:t>kerja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Terselenggaranya</a:t>
            </a:r>
            <a:r>
              <a:rPr lang="en-US" dirty="0"/>
              <a:t> model </a:t>
            </a:r>
            <a:r>
              <a:rPr lang="en-US" dirty="0" err="1"/>
              <a:t>model</a:t>
            </a:r>
            <a:r>
              <a:rPr lang="en-US" dirty="0"/>
              <a:t> </a:t>
            </a:r>
            <a:r>
              <a:rPr lang="en-US" dirty="0" err="1"/>
              <a:t>asuhan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diberbagai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 smtClean="0"/>
              <a:t>keperawatan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Terselenggaranya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SDM </a:t>
            </a:r>
            <a:r>
              <a:rPr lang="en-US" dirty="0" err="1" smtClean="0"/>
              <a:t>Kep</a:t>
            </a:r>
            <a:r>
              <a:rPr lang="en-US" dirty="0" smtClean="0"/>
              <a:t> </a:t>
            </a:r>
            <a:r>
              <a:rPr lang="en-US" dirty="0" err="1"/>
              <a:t>diberbagai</a:t>
            </a:r>
            <a:r>
              <a:rPr lang="en-US" dirty="0"/>
              <a:t> </a:t>
            </a:r>
            <a:r>
              <a:rPr lang="en-US" dirty="0" err="1" smtClean="0"/>
              <a:t>tatanan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Terselenggaranya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jenjang</a:t>
            </a:r>
            <a:r>
              <a:rPr lang="en-US" dirty="0"/>
              <a:t> </a:t>
            </a:r>
            <a:r>
              <a:rPr lang="en-US" dirty="0" err="1"/>
              <a:t>karir</a:t>
            </a:r>
            <a:r>
              <a:rPr lang="en-US" dirty="0"/>
              <a:t> </a:t>
            </a:r>
            <a:r>
              <a:rPr lang="en-US" dirty="0" err="1"/>
              <a:t>perawat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remunerasi</a:t>
            </a:r>
            <a:r>
              <a:rPr lang="en-US" dirty="0"/>
              <a:t> </a:t>
            </a:r>
            <a:r>
              <a:rPr lang="en-US" dirty="0" err="1" smtClean="0"/>
              <a:t>perawat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Terciptanya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audit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diberbagai</a:t>
            </a:r>
            <a:r>
              <a:rPr lang="en-US" dirty="0" smtClean="0"/>
              <a:t> </a:t>
            </a:r>
            <a:r>
              <a:rPr lang="en-US" dirty="0" err="1" smtClean="0"/>
              <a:t>tatanan</a:t>
            </a:r>
            <a:r>
              <a:rPr lang="en-US" dirty="0" smtClean="0"/>
              <a:t> </a:t>
            </a:r>
            <a:r>
              <a:rPr lang="en-US" dirty="0" err="1" smtClean="0"/>
              <a:t>layanan</a:t>
            </a:r>
            <a:r>
              <a:rPr lang="en-US" dirty="0" smtClean="0"/>
              <a:t> </a:t>
            </a:r>
            <a:r>
              <a:rPr lang="en-US" dirty="0" err="1" smtClean="0"/>
              <a:t>keperawatan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Terselenggaranya</a:t>
            </a:r>
            <a:r>
              <a:rPr lang="en-US" dirty="0" smtClean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etik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disiplin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tatanan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</a:t>
            </a:r>
            <a:r>
              <a:rPr lang="en-US" dirty="0" err="1" smtClean="0"/>
              <a:t>keperawatan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Terselenggaranya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siaga</a:t>
            </a:r>
            <a:r>
              <a:rPr lang="en-US" dirty="0"/>
              <a:t>, </a:t>
            </a:r>
            <a:r>
              <a:rPr lang="en-US" dirty="0" err="1"/>
              <a:t>praktek</a:t>
            </a:r>
            <a:r>
              <a:rPr lang="en-US" dirty="0"/>
              <a:t> </a:t>
            </a:r>
            <a:r>
              <a:rPr lang="en-US" dirty="0" err="1"/>
              <a:t>mandiri</a:t>
            </a:r>
            <a:r>
              <a:rPr lang="en-US" dirty="0"/>
              <a:t> </a:t>
            </a:r>
            <a:r>
              <a:rPr lang="en-US" dirty="0" err="1"/>
              <a:t>keperawatan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557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egiatan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Work shop </a:t>
            </a:r>
            <a:r>
              <a:rPr lang="en-US" dirty="0" err="1" smtClean="0"/>
              <a:t>Sosialisasi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: .</a:t>
            </a:r>
          </a:p>
          <a:p>
            <a:pPr lvl="1"/>
            <a:r>
              <a:rPr lang="en-US" dirty="0" smtClean="0"/>
              <a:t>RS </a:t>
            </a:r>
            <a:r>
              <a:rPr lang="en-US" dirty="0" err="1" smtClean="0"/>
              <a:t>Umum</a:t>
            </a:r>
            <a:endParaRPr lang="en-US" dirty="0" smtClean="0"/>
          </a:p>
          <a:p>
            <a:pPr lvl="1"/>
            <a:r>
              <a:rPr lang="en-US" dirty="0" smtClean="0"/>
              <a:t>RS </a:t>
            </a:r>
            <a:r>
              <a:rPr lang="en-US" dirty="0" err="1" smtClean="0"/>
              <a:t>Khusus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Puskesmas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Pemetaan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RS </a:t>
            </a:r>
            <a:r>
              <a:rPr lang="en-US" dirty="0" err="1" smtClean="0"/>
              <a:t>peserta</a:t>
            </a:r>
            <a:r>
              <a:rPr lang="en-US" dirty="0" smtClean="0"/>
              <a:t> program.</a:t>
            </a:r>
          </a:p>
          <a:p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pemetaan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RTL</a:t>
            </a:r>
            <a:r>
              <a:rPr lang="en-US" dirty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 TOT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Bimbingan</a:t>
            </a:r>
            <a:r>
              <a:rPr lang="en-US" dirty="0" smtClean="0"/>
              <a:t> / </a:t>
            </a:r>
            <a:r>
              <a:rPr lang="en-US" dirty="0" err="1" smtClean="0"/>
              <a:t>supervisi</a:t>
            </a:r>
            <a:r>
              <a:rPr lang="en-US" dirty="0" smtClean="0"/>
              <a:t> </a:t>
            </a:r>
            <a:r>
              <a:rPr lang="en-US" dirty="0" err="1" smtClean="0"/>
              <a:t>berjenjang</a:t>
            </a:r>
            <a:r>
              <a:rPr lang="en-US" dirty="0" smtClean="0"/>
              <a:t>. 2017 - 2020</a:t>
            </a:r>
          </a:p>
          <a:p>
            <a:r>
              <a:rPr lang="en-US" dirty="0" err="1" smtClean="0"/>
              <a:t>Monev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periodik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34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r>
              <a:rPr lang="en-US" dirty="0" err="1" smtClean="0"/>
              <a:t>lebih</a:t>
            </a:r>
            <a:r>
              <a:rPr lang="en-US" dirty="0" smtClean="0"/>
              <a:t>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ROADMAP </a:t>
            </a:r>
            <a:r>
              <a:rPr lang="en-US" dirty="0" err="1" smtClean="0">
                <a:hlinkClick r:id="rId2" action="ppaction://hlinkfile"/>
              </a:rPr>
              <a:t>bidang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err="1" smtClean="0">
                <a:hlinkClick r:id="rId2" action="ppaction://hlinkfile"/>
              </a:rPr>
              <a:t>Pelayanan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err="1" smtClean="0">
                <a:hlinkClick r:id="rId2" action="ppaction://hlinkfile"/>
              </a:rPr>
              <a:t>Elyana</a:t>
            </a:r>
            <a:r>
              <a:rPr lang="en-US" dirty="0" smtClean="0">
                <a:hlinkClick r:id="rId2" action="ppaction://hlinkfile"/>
              </a:rPr>
              <a:t> (1- 5).doc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536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302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PROGRAM KERJA BIDANG PELAYANAN</vt:lpstr>
      <vt:lpstr>Tujuan</vt:lpstr>
      <vt:lpstr>Filosofi</vt:lpstr>
      <vt:lpstr>Alur Komando</vt:lpstr>
      <vt:lpstr>Strategi / Pentahapan</vt:lpstr>
      <vt:lpstr>Roadmap Bidang Pelayanan </vt:lpstr>
      <vt:lpstr>Prioritas program kerja.</vt:lpstr>
      <vt:lpstr>Bentuk Kegiatan</vt:lpstr>
      <vt:lpstr>Program lebih detail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Asus1</cp:lastModifiedBy>
  <cp:revision>38</cp:revision>
  <dcterms:created xsi:type="dcterms:W3CDTF">2015-10-20T04:06:50Z</dcterms:created>
  <dcterms:modified xsi:type="dcterms:W3CDTF">2016-07-20T04:53:59Z</dcterms:modified>
</cp:coreProperties>
</file>