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102475" cy="10234613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9BA2-C27F-44FB-96C0-F333B49CFC9D}" type="datetimeFigureOut">
              <a:rPr lang="id-ID" smtClean="0"/>
              <a:t>05/08/2016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0993-27EA-44BE-A65C-5926FE2AFA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9BA2-C27F-44FB-96C0-F333B49CFC9D}" type="datetimeFigureOut">
              <a:rPr lang="id-ID" smtClean="0"/>
              <a:t>05/08/2016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0993-27EA-44BE-A65C-5926FE2AFA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9BA2-C27F-44FB-96C0-F333B49CFC9D}" type="datetimeFigureOut">
              <a:rPr lang="id-ID" smtClean="0"/>
              <a:t>05/08/2016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0993-27EA-44BE-A65C-5926FE2AFA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9BA2-C27F-44FB-96C0-F333B49CFC9D}" type="datetimeFigureOut">
              <a:rPr lang="id-ID" smtClean="0"/>
              <a:t>05/08/2016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0993-27EA-44BE-A65C-5926FE2AFA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9BA2-C27F-44FB-96C0-F333B49CFC9D}" type="datetimeFigureOut">
              <a:rPr lang="id-ID" smtClean="0"/>
              <a:t>05/08/2016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0993-27EA-44BE-A65C-5926FE2AFA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9BA2-C27F-44FB-96C0-F333B49CFC9D}" type="datetimeFigureOut">
              <a:rPr lang="id-ID" smtClean="0"/>
              <a:t>05/08/2016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0993-27EA-44BE-A65C-5926FE2AFA09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9BA2-C27F-44FB-96C0-F333B49CFC9D}" type="datetimeFigureOut">
              <a:rPr lang="id-ID" smtClean="0"/>
              <a:t>05/08/2016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0993-27EA-44BE-A65C-5926FE2AFA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9BA2-C27F-44FB-96C0-F333B49CFC9D}" type="datetimeFigureOut">
              <a:rPr lang="id-ID" smtClean="0"/>
              <a:t>05/08/2016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0993-27EA-44BE-A65C-5926FE2AFA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9BA2-C27F-44FB-96C0-F333B49CFC9D}" type="datetimeFigureOut">
              <a:rPr lang="id-ID" smtClean="0"/>
              <a:t>05/08/2016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0993-27EA-44BE-A65C-5926FE2AFA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9BA2-C27F-44FB-96C0-F333B49CFC9D}" type="datetimeFigureOut">
              <a:rPr lang="id-ID" smtClean="0"/>
              <a:t>05/08/2016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8B0993-27EA-44BE-A65C-5926FE2AFA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9BA2-C27F-44FB-96C0-F333B49CFC9D}" type="datetimeFigureOut">
              <a:rPr lang="id-ID" smtClean="0"/>
              <a:t>05/08/2016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0993-27EA-44BE-A65C-5926FE2AFA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B029BA2-C27F-44FB-96C0-F333B49CFC9D}" type="datetimeFigureOut">
              <a:rPr lang="id-ID" smtClean="0"/>
              <a:t>05/08/2016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48B0993-27EA-44BE-A65C-5926FE2AFA09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18402"/>
            <a:ext cx="2016224" cy="2309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03848" y="404664"/>
            <a:ext cx="2722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b="1" i="1" dirty="0" smtClean="0">
                <a:latin typeface="Calibri" panose="020F0502020204030204" pitchFamily="34" charset="0"/>
                <a:ea typeface="Adobe Gothic Std B" pitchFamily="34" charset="-128"/>
              </a:rPr>
              <a:t>CURRICULUM VITAE</a:t>
            </a:r>
            <a:endParaRPr lang="id-ID" sz="2400" b="1" i="1" dirty="0">
              <a:latin typeface="Calibri" panose="020F0502020204030204" pitchFamily="34" charset="0"/>
              <a:ea typeface="Adobe Gothic Std B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63888" y="1556792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latin typeface="Calibri" panose="020F0502020204030204" pitchFamily="34" charset="0"/>
              </a:rPr>
              <a:t>Gansar Timur Pamungkas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12034" y="2120238"/>
            <a:ext cx="477639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>
                <a:latin typeface="Calibri" panose="020F0502020204030204" pitchFamily="34" charset="0"/>
              </a:rPr>
              <a:t>Tempat / Tgl Lahir : Semarang. 21 Maret 1992</a:t>
            </a:r>
          </a:p>
          <a:p>
            <a:r>
              <a:rPr lang="id-ID" sz="1600" dirty="0" smtClean="0">
                <a:latin typeface="Calibri" panose="020F0502020204030204" pitchFamily="34" charset="0"/>
              </a:rPr>
              <a:t>Alamat : Jl. Bangetayu Kulon RT.01/01 Genuk Semarang</a:t>
            </a:r>
          </a:p>
          <a:p>
            <a:r>
              <a:rPr lang="id-ID" sz="1600" dirty="0" smtClean="0">
                <a:latin typeface="Calibri" panose="020F0502020204030204" pitchFamily="34" charset="0"/>
              </a:rPr>
              <a:t>Email : gansar.pamungkas@gmail.com</a:t>
            </a:r>
          </a:p>
          <a:p>
            <a:r>
              <a:rPr lang="id-ID" sz="1600" dirty="0" smtClean="0">
                <a:latin typeface="Calibri" panose="020F0502020204030204" pitchFamily="34" charset="0"/>
              </a:rPr>
              <a:t>Hp : 085641382158</a:t>
            </a:r>
            <a:br>
              <a:rPr lang="id-ID" sz="1600" dirty="0" smtClean="0">
                <a:latin typeface="Calibri" panose="020F0502020204030204" pitchFamily="34" charset="0"/>
              </a:rPr>
            </a:br>
            <a:r>
              <a:rPr lang="id-ID" sz="1600" dirty="0" smtClean="0">
                <a:latin typeface="Calibri" panose="020F0502020204030204" pitchFamily="34" charset="0"/>
              </a:rPr>
              <a:t/>
            </a:r>
            <a:br>
              <a:rPr lang="id-ID" sz="1600" dirty="0" smtClean="0">
                <a:latin typeface="Calibri" panose="020F0502020204030204" pitchFamily="34" charset="0"/>
              </a:rPr>
            </a:br>
            <a:r>
              <a:rPr lang="id-ID" sz="1600" b="1" dirty="0" smtClean="0">
                <a:latin typeface="Calibri" panose="020F0502020204030204" pitchFamily="34" charset="0"/>
              </a:rPr>
              <a:t>Pendidikan</a:t>
            </a:r>
            <a:br>
              <a:rPr lang="id-ID" sz="1600" b="1" dirty="0" smtClean="0">
                <a:latin typeface="Calibri" panose="020F0502020204030204" pitchFamily="34" charset="0"/>
              </a:rPr>
            </a:br>
            <a:r>
              <a:rPr lang="id-ID" sz="1600" dirty="0" smtClean="0">
                <a:latin typeface="Calibri" panose="020F0502020204030204" pitchFamily="34" charset="0"/>
              </a:rPr>
              <a:t>SD Negeri Bangetayu Kulon Semarang</a:t>
            </a:r>
          </a:p>
          <a:p>
            <a:r>
              <a:rPr lang="id-ID" sz="1600" dirty="0" smtClean="0">
                <a:latin typeface="Calibri" panose="020F0502020204030204" pitchFamily="34" charset="0"/>
              </a:rPr>
              <a:t>SMP Negeri 34 Semarang</a:t>
            </a:r>
          </a:p>
          <a:p>
            <a:r>
              <a:rPr lang="id-ID" sz="1600" dirty="0" smtClean="0">
                <a:latin typeface="Calibri" panose="020F0502020204030204" pitchFamily="34" charset="0"/>
              </a:rPr>
              <a:t>SMK Negeri 7 Semarang</a:t>
            </a:r>
          </a:p>
          <a:p>
            <a:r>
              <a:rPr lang="id-ID" sz="1600" dirty="0" smtClean="0">
                <a:latin typeface="Calibri" panose="020F0502020204030204" pitchFamily="34" charset="0"/>
              </a:rPr>
              <a:t>Universitas Semarang</a:t>
            </a:r>
          </a:p>
          <a:p>
            <a:endParaRPr lang="id-ID" sz="1600" dirty="0">
              <a:latin typeface="Calibri" panose="020F0502020204030204" pitchFamily="34" charset="0"/>
            </a:endParaRPr>
          </a:p>
          <a:p>
            <a:r>
              <a:rPr lang="id-ID" sz="1600" b="1" dirty="0" smtClean="0">
                <a:latin typeface="Calibri" panose="020F0502020204030204" pitchFamily="34" charset="0"/>
              </a:rPr>
              <a:t>Pekerjaan</a:t>
            </a:r>
            <a:br>
              <a:rPr lang="id-ID" sz="1600" b="1" dirty="0" smtClean="0">
                <a:latin typeface="Calibri" panose="020F0502020204030204" pitchFamily="34" charset="0"/>
              </a:rPr>
            </a:br>
            <a:r>
              <a:rPr lang="id-ID" sz="1600" dirty="0" smtClean="0">
                <a:latin typeface="Calibri" panose="020F0502020204030204" pitchFamily="34" charset="0"/>
              </a:rPr>
              <a:t>IT Universitas Muhammadiyah Semarang</a:t>
            </a:r>
          </a:p>
          <a:p>
            <a:endParaRPr lang="id-ID" sz="1600" b="1" dirty="0">
              <a:latin typeface="Calibri" panose="020F0502020204030204" pitchFamily="34" charset="0"/>
            </a:endParaRPr>
          </a:p>
          <a:p>
            <a:r>
              <a:rPr lang="id-ID" sz="1600" b="1" dirty="0">
                <a:latin typeface="Calibri" panose="020F0502020204030204" pitchFamily="34" charset="0"/>
              </a:rPr>
              <a:t>Skills</a:t>
            </a:r>
          </a:p>
          <a:p>
            <a:r>
              <a:rPr lang="id-ID" sz="1600" dirty="0" smtClean="0">
                <a:latin typeface="Calibri" panose="020F0502020204030204" pitchFamily="34" charset="0"/>
              </a:rPr>
              <a:t>Network Computing</a:t>
            </a:r>
            <a:endParaRPr lang="id-ID" sz="1600" dirty="0">
              <a:latin typeface="Calibri" panose="020F0502020204030204" pitchFamily="34" charset="0"/>
            </a:endParaRPr>
          </a:p>
          <a:p>
            <a:r>
              <a:rPr lang="id-ID" sz="1600" dirty="0">
                <a:latin typeface="Calibri" panose="020F0502020204030204" pitchFamily="34" charset="0"/>
              </a:rPr>
              <a:t>Graphics Design</a:t>
            </a:r>
          </a:p>
          <a:p>
            <a:r>
              <a:rPr lang="id-ID" sz="1600" dirty="0">
                <a:latin typeface="Calibri" panose="020F0502020204030204" pitchFamily="34" charset="0"/>
              </a:rPr>
              <a:t>Web Profile</a:t>
            </a:r>
          </a:p>
          <a:p>
            <a:endParaRPr lang="id-ID" sz="1600" b="1" dirty="0" smtClean="0">
              <a:latin typeface="Calibri" panose="020F050202020403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67544" y="980728"/>
            <a:ext cx="82809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15616" y="4221088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>
                <a:latin typeface="Calibri" panose="020F0502020204030204" pitchFamily="34" charset="0"/>
              </a:rPr>
              <a:t>Admin Web PPNI Jateng</a:t>
            </a:r>
          </a:p>
          <a:p>
            <a:r>
              <a:rPr lang="id-ID" sz="1600" dirty="0" smtClean="0">
                <a:latin typeface="Calibri" panose="020F0502020204030204" pitchFamily="34" charset="0"/>
              </a:rPr>
              <a:t>Layout Jurnal PPNI Jateng</a:t>
            </a:r>
            <a:endParaRPr lang="id-ID" sz="16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82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43</TotalTime>
  <Words>38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Angles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Gansar</dc:creator>
  <cp:lastModifiedBy>Gansar</cp:lastModifiedBy>
  <cp:revision>13</cp:revision>
  <cp:lastPrinted>2016-08-05T15:04:00Z</cp:lastPrinted>
  <dcterms:created xsi:type="dcterms:W3CDTF">2016-08-05T14:37:25Z</dcterms:created>
  <dcterms:modified xsi:type="dcterms:W3CDTF">2016-08-05T16:04:34Z</dcterms:modified>
</cp:coreProperties>
</file>