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728" r:id="rId4"/>
    <p:sldMasterId id="2147483746" r:id="rId5"/>
    <p:sldMasterId id="2147483758" r:id="rId6"/>
  </p:sldMasterIdLst>
  <p:notesMasterIdLst>
    <p:notesMasterId r:id="rId39"/>
  </p:notesMasterIdLst>
  <p:sldIdLst>
    <p:sldId id="259" r:id="rId7"/>
    <p:sldId id="325" r:id="rId8"/>
    <p:sldId id="328" r:id="rId9"/>
    <p:sldId id="321" r:id="rId10"/>
    <p:sldId id="301" r:id="rId11"/>
    <p:sldId id="302" r:id="rId12"/>
    <p:sldId id="304" r:id="rId13"/>
    <p:sldId id="308" r:id="rId14"/>
    <p:sldId id="311" r:id="rId15"/>
    <p:sldId id="312" r:id="rId16"/>
    <p:sldId id="314" r:id="rId17"/>
    <p:sldId id="329" r:id="rId18"/>
    <p:sldId id="331" r:id="rId19"/>
    <p:sldId id="332" r:id="rId20"/>
    <p:sldId id="333" r:id="rId21"/>
    <p:sldId id="334" r:id="rId22"/>
    <p:sldId id="335" r:id="rId23"/>
    <p:sldId id="336" r:id="rId24"/>
    <p:sldId id="323" r:id="rId25"/>
    <p:sldId id="276" r:id="rId26"/>
    <p:sldId id="277" r:id="rId27"/>
    <p:sldId id="278" r:id="rId28"/>
    <p:sldId id="279" r:id="rId29"/>
    <p:sldId id="280" r:id="rId30"/>
    <p:sldId id="265" r:id="rId31"/>
    <p:sldId id="266" r:id="rId32"/>
    <p:sldId id="274" r:id="rId33"/>
    <p:sldId id="268" r:id="rId34"/>
    <p:sldId id="269" r:id="rId35"/>
    <p:sldId id="270" r:id="rId36"/>
    <p:sldId id="272" r:id="rId37"/>
    <p:sldId id="298" r:id="rId38"/>
  </p:sldIdLst>
  <p:sldSz cx="23774400" cy="13716000"/>
  <p:notesSz cx="6858000" cy="9144000"/>
  <p:defaultTextStyle>
    <a:defPPr>
      <a:defRPr lang="en-US"/>
    </a:defPPr>
    <a:lvl1pPr marL="0" algn="l" defTabSz="2142256" rtl="0" eaLnBrk="1" latinLnBrk="0" hangingPunct="1">
      <a:defRPr sz="4200" kern="1200">
        <a:solidFill>
          <a:schemeClr val="tx1"/>
        </a:solidFill>
        <a:latin typeface="+mn-lt"/>
        <a:ea typeface="+mn-ea"/>
        <a:cs typeface="+mn-cs"/>
      </a:defRPr>
    </a:lvl1pPr>
    <a:lvl2pPr marL="1071128" algn="l" defTabSz="2142256" rtl="0" eaLnBrk="1" latinLnBrk="0" hangingPunct="1">
      <a:defRPr sz="4200" kern="1200">
        <a:solidFill>
          <a:schemeClr val="tx1"/>
        </a:solidFill>
        <a:latin typeface="+mn-lt"/>
        <a:ea typeface="+mn-ea"/>
        <a:cs typeface="+mn-cs"/>
      </a:defRPr>
    </a:lvl2pPr>
    <a:lvl3pPr marL="2142256" algn="l" defTabSz="2142256" rtl="0" eaLnBrk="1" latinLnBrk="0" hangingPunct="1">
      <a:defRPr sz="4200" kern="1200">
        <a:solidFill>
          <a:schemeClr val="tx1"/>
        </a:solidFill>
        <a:latin typeface="+mn-lt"/>
        <a:ea typeface="+mn-ea"/>
        <a:cs typeface="+mn-cs"/>
      </a:defRPr>
    </a:lvl3pPr>
    <a:lvl4pPr marL="3213384" algn="l" defTabSz="2142256" rtl="0" eaLnBrk="1" latinLnBrk="0" hangingPunct="1">
      <a:defRPr sz="4200" kern="1200">
        <a:solidFill>
          <a:schemeClr val="tx1"/>
        </a:solidFill>
        <a:latin typeface="+mn-lt"/>
        <a:ea typeface="+mn-ea"/>
        <a:cs typeface="+mn-cs"/>
      </a:defRPr>
    </a:lvl4pPr>
    <a:lvl5pPr marL="4284513" algn="l" defTabSz="2142256" rtl="0" eaLnBrk="1" latinLnBrk="0" hangingPunct="1">
      <a:defRPr sz="4200" kern="1200">
        <a:solidFill>
          <a:schemeClr val="tx1"/>
        </a:solidFill>
        <a:latin typeface="+mn-lt"/>
        <a:ea typeface="+mn-ea"/>
        <a:cs typeface="+mn-cs"/>
      </a:defRPr>
    </a:lvl5pPr>
    <a:lvl6pPr marL="5355641" algn="l" defTabSz="2142256" rtl="0" eaLnBrk="1" latinLnBrk="0" hangingPunct="1">
      <a:defRPr sz="4200" kern="1200">
        <a:solidFill>
          <a:schemeClr val="tx1"/>
        </a:solidFill>
        <a:latin typeface="+mn-lt"/>
        <a:ea typeface="+mn-ea"/>
        <a:cs typeface="+mn-cs"/>
      </a:defRPr>
    </a:lvl6pPr>
    <a:lvl7pPr marL="6426769" algn="l" defTabSz="2142256" rtl="0" eaLnBrk="1" latinLnBrk="0" hangingPunct="1">
      <a:defRPr sz="4200" kern="1200">
        <a:solidFill>
          <a:schemeClr val="tx1"/>
        </a:solidFill>
        <a:latin typeface="+mn-lt"/>
        <a:ea typeface="+mn-ea"/>
        <a:cs typeface="+mn-cs"/>
      </a:defRPr>
    </a:lvl7pPr>
    <a:lvl8pPr marL="7497897" algn="l" defTabSz="2142256" rtl="0" eaLnBrk="1" latinLnBrk="0" hangingPunct="1">
      <a:defRPr sz="4200" kern="1200">
        <a:solidFill>
          <a:schemeClr val="tx1"/>
        </a:solidFill>
        <a:latin typeface="+mn-lt"/>
        <a:ea typeface="+mn-ea"/>
        <a:cs typeface="+mn-cs"/>
      </a:defRPr>
    </a:lvl8pPr>
    <a:lvl9pPr marL="8569025" algn="l" defTabSz="2142256" rtl="0" eaLnBrk="1" latinLnBrk="0" hangingPunct="1">
      <a:defRPr sz="4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4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44"/>
    <p:restoredTop sz="94669"/>
  </p:normalViewPr>
  <p:slideViewPr>
    <p:cSldViewPr>
      <p:cViewPr varScale="1">
        <p:scale>
          <a:sx n="49" d="100"/>
          <a:sy n="49" d="100"/>
        </p:scale>
        <p:origin x="1328" y="200"/>
      </p:cViewPr>
      <p:guideLst>
        <p:guide orient="horz" pos="4320"/>
        <p:guide pos="74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28D0F9-EB48-46C3-92BC-9C6922DB65C0}" type="datetimeFigureOut">
              <a:rPr lang="en-US" smtClean="0"/>
              <a:t>9/4/18</a:t>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076E51-9ED3-4319-8019-521CEEB49EEF}" type="slidenum">
              <a:rPr lang="en-US" smtClean="0"/>
              <a:t>‹#›</a:t>
            </a:fld>
            <a:endParaRPr lang="en-US"/>
          </a:p>
        </p:txBody>
      </p:sp>
    </p:spTree>
    <p:extLst>
      <p:ext uri="{BB962C8B-B14F-4D97-AF65-F5344CB8AC3E}">
        <p14:creationId xmlns:p14="http://schemas.microsoft.com/office/powerpoint/2010/main" val="1174394013"/>
      </p:ext>
    </p:extLst>
  </p:cSld>
  <p:clrMap bg1="lt1" tx1="dk1" bg2="lt2" tx2="dk2" accent1="accent1" accent2="accent2" accent3="accent3" accent4="accent4" accent5="accent5" accent6="accent6" hlink="hlink" folHlink="folHlink"/>
  <p:notesStyle>
    <a:lvl1pPr marL="0" algn="l" defTabSz="2142256" rtl="0" eaLnBrk="1" latinLnBrk="0" hangingPunct="1">
      <a:defRPr sz="2800" kern="1200">
        <a:solidFill>
          <a:schemeClr val="tx1"/>
        </a:solidFill>
        <a:latin typeface="+mn-lt"/>
        <a:ea typeface="+mn-ea"/>
        <a:cs typeface="+mn-cs"/>
      </a:defRPr>
    </a:lvl1pPr>
    <a:lvl2pPr marL="1071128" algn="l" defTabSz="2142256" rtl="0" eaLnBrk="1" latinLnBrk="0" hangingPunct="1">
      <a:defRPr sz="2800" kern="1200">
        <a:solidFill>
          <a:schemeClr val="tx1"/>
        </a:solidFill>
        <a:latin typeface="+mn-lt"/>
        <a:ea typeface="+mn-ea"/>
        <a:cs typeface="+mn-cs"/>
      </a:defRPr>
    </a:lvl2pPr>
    <a:lvl3pPr marL="2142256" algn="l" defTabSz="2142256" rtl="0" eaLnBrk="1" latinLnBrk="0" hangingPunct="1">
      <a:defRPr sz="2800" kern="1200">
        <a:solidFill>
          <a:schemeClr val="tx1"/>
        </a:solidFill>
        <a:latin typeface="+mn-lt"/>
        <a:ea typeface="+mn-ea"/>
        <a:cs typeface="+mn-cs"/>
      </a:defRPr>
    </a:lvl3pPr>
    <a:lvl4pPr marL="3213384" algn="l" defTabSz="2142256" rtl="0" eaLnBrk="1" latinLnBrk="0" hangingPunct="1">
      <a:defRPr sz="2800" kern="1200">
        <a:solidFill>
          <a:schemeClr val="tx1"/>
        </a:solidFill>
        <a:latin typeface="+mn-lt"/>
        <a:ea typeface="+mn-ea"/>
        <a:cs typeface="+mn-cs"/>
      </a:defRPr>
    </a:lvl4pPr>
    <a:lvl5pPr marL="4284513" algn="l" defTabSz="2142256" rtl="0" eaLnBrk="1" latinLnBrk="0" hangingPunct="1">
      <a:defRPr sz="2800" kern="1200">
        <a:solidFill>
          <a:schemeClr val="tx1"/>
        </a:solidFill>
        <a:latin typeface="+mn-lt"/>
        <a:ea typeface="+mn-ea"/>
        <a:cs typeface="+mn-cs"/>
      </a:defRPr>
    </a:lvl5pPr>
    <a:lvl6pPr marL="5355641" algn="l" defTabSz="2142256" rtl="0" eaLnBrk="1" latinLnBrk="0" hangingPunct="1">
      <a:defRPr sz="2800" kern="1200">
        <a:solidFill>
          <a:schemeClr val="tx1"/>
        </a:solidFill>
        <a:latin typeface="+mn-lt"/>
        <a:ea typeface="+mn-ea"/>
        <a:cs typeface="+mn-cs"/>
      </a:defRPr>
    </a:lvl6pPr>
    <a:lvl7pPr marL="6426769" algn="l" defTabSz="2142256" rtl="0" eaLnBrk="1" latinLnBrk="0" hangingPunct="1">
      <a:defRPr sz="2800" kern="1200">
        <a:solidFill>
          <a:schemeClr val="tx1"/>
        </a:solidFill>
        <a:latin typeface="+mn-lt"/>
        <a:ea typeface="+mn-ea"/>
        <a:cs typeface="+mn-cs"/>
      </a:defRPr>
    </a:lvl7pPr>
    <a:lvl8pPr marL="7497897" algn="l" defTabSz="2142256" rtl="0" eaLnBrk="1" latinLnBrk="0" hangingPunct="1">
      <a:defRPr sz="2800" kern="1200">
        <a:solidFill>
          <a:schemeClr val="tx1"/>
        </a:solidFill>
        <a:latin typeface="+mn-lt"/>
        <a:ea typeface="+mn-ea"/>
        <a:cs typeface="+mn-cs"/>
      </a:defRPr>
    </a:lvl8pPr>
    <a:lvl9pPr marL="8569025" algn="l" defTabSz="2142256" rtl="0" eaLnBrk="1" latinLnBrk="0" hangingPunct="1">
      <a:defRPr sz="2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222CD4-34CB-4DF6-B670-D82BF513A694}"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076E51-9ED3-4319-8019-521CEEB49EEF}" type="slidenum">
              <a:rPr lang="en-US" smtClean="0"/>
              <a:t>28</a:t>
            </a:fld>
            <a:endParaRPr lang="en-US"/>
          </a:p>
        </p:txBody>
      </p:sp>
    </p:spTree>
    <p:extLst>
      <p:ext uri="{BB962C8B-B14F-4D97-AF65-F5344CB8AC3E}">
        <p14:creationId xmlns:p14="http://schemas.microsoft.com/office/powerpoint/2010/main" val="385040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83080" y="4260851"/>
            <a:ext cx="20208240" cy="2940050"/>
          </a:xfrm>
        </p:spPr>
        <p:txBody>
          <a:bodyPr/>
          <a:lstStyle/>
          <a:p>
            <a:r>
              <a:rPr lang="en-US"/>
              <a:t>Click to edit Master title style</a:t>
            </a:r>
          </a:p>
        </p:txBody>
      </p:sp>
      <p:sp>
        <p:nvSpPr>
          <p:cNvPr id="3" name="Subtitle 2"/>
          <p:cNvSpPr>
            <a:spLocks noGrp="1"/>
          </p:cNvSpPr>
          <p:nvPr>
            <p:ph type="subTitle" idx="1"/>
          </p:nvPr>
        </p:nvSpPr>
        <p:spPr>
          <a:xfrm>
            <a:off x="3566160" y="7772400"/>
            <a:ext cx="16642080" cy="3505200"/>
          </a:xfrm>
        </p:spPr>
        <p:txBody>
          <a:bodyPr/>
          <a:lstStyle>
            <a:lvl1pPr marL="0" indent="0" algn="ctr">
              <a:buNone/>
              <a:defRPr>
                <a:solidFill>
                  <a:schemeClr val="tx1">
                    <a:tint val="75000"/>
                  </a:schemeClr>
                </a:solidFill>
              </a:defRPr>
            </a:lvl1pPr>
            <a:lvl2pPr marL="1071128" indent="0" algn="ctr">
              <a:buNone/>
              <a:defRPr>
                <a:solidFill>
                  <a:schemeClr val="tx1">
                    <a:tint val="75000"/>
                  </a:schemeClr>
                </a:solidFill>
              </a:defRPr>
            </a:lvl2pPr>
            <a:lvl3pPr marL="2142256" indent="0" algn="ctr">
              <a:buNone/>
              <a:defRPr>
                <a:solidFill>
                  <a:schemeClr val="tx1">
                    <a:tint val="75000"/>
                  </a:schemeClr>
                </a:solidFill>
              </a:defRPr>
            </a:lvl3pPr>
            <a:lvl4pPr marL="3213384" indent="0" algn="ctr">
              <a:buNone/>
              <a:defRPr>
                <a:solidFill>
                  <a:schemeClr val="tx1">
                    <a:tint val="75000"/>
                  </a:schemeClr>
                </a:solidFill>
              </a:defRPr>
            </a:lvl4pPr>
            <a:lvl5pPr marL="4284513" indent="0" algn="ctr">
              <a:buNone/>
              <a:defRPr>
                <a:solidFill>
                  <a:schemeClr val="tx1">
                    <a:tint val="75000"/>
                  </a:schemeClr>
                </a:solidFill>
              </a:defRPr>
            </a:lvl5pPr>
            <a:lvl6pPr marL="5355641" indent="0" algn="ctr">
              <a:buNone/>
              <a:defRPr>
                <a:solidFill>
                  <a:schemeClr val="tx1">
                    <a:tint val="75000"/>
                  </a:schemeClr>
                </a:solidFill>
              </a:defRPr>
            </a:lvl6pPr>
            <a:lvl7pPr marL="6426769" indent="0" algn="ctr">
              <a:buNone/>
              <a:defRPr>
                <a:solidFill>
                  <a:schemeClr val="tx1">
                    <a:tint val="75000"/>
                  </a:schemeClr>
                </a:solidFill>
              </a:defRPr>
            </a:lvl7pPr>
            <a:lvl8pPr marL="7497897" indent="0" algn="ctr">
              <a:buNone/>
              <a:defRPr>
                <a:solidFill>
                  <a:schemeClr val="tx1">
                    <a:tint val="75000"/>
                  </a:schemeClr>
                </a:solidFill>
              </a:defRPr>
            </a:lvl8pPr>
            <a:lvl9pPr marL="85690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389275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504225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236440" y="549277"/>
            <a:ext cx="5349240" cy="1170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88720" y="549277"/>
            <a:ext cx="15651480" cy="1170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2846305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a:spLocks noGrp="1"/>
          </p:cNvSpPr>
          <p:nvPr>
            <p:ph type="title"/>
          </p:nvPr>
        </p:nvSpPr>
        <p:spPr>
          <a:prstGeom prst="rect">
            <a:avLst/>
          </a:prstGeom>
        </p:spPr>
        <p:txBody>
          <a:bodyPr/>
          <a:lstStyle/>
          <a:p>
            <a:r>
              <a:t>Title Text</a:t>
            </a:r>
          </a:p>
        </p:txBody>
      </p:sp>
      <p:sp>
        <p:nvSpPr>
          <p:cNvPr id="5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0306943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685800"/>
            <a:ext cx="20208240" cy="2286000"/>
          </a:xfrm>
        </p:spPr>
        <p:txBody>
          <a:bodyPr/>
          <a:lstStyle/>
          <a:p>
            <a:r>
              <a:rPr lang="en-US"/>
              <a:t>Click to edit Master title style</a:t>
            </a:r>
          </a:p>
        </p:txBody>
      </p:sp>
      <p:sp>
        <p:nvSpPr>
          <p:cNvPr id="3" name="Text Placeholder 2"/>
          <p:cNvSpPr>
            <a:spLocks noGrp="1"/>
          </p:cNvSpPr>
          <p:nvPr>
            <p:ph type="body" sz="half" idx="1"/>
          </p:nvPr>
        </p:nvSpPr>
        <p:spPr>
          <a:xfrm>
            <a:off x="1783080" y="3962400"/>
            <a:ext cx="9906000" cy="822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085320" y="3962400"/>
            <a:ext cx="9906000" cy="822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lvl1pPr>
          </a:lstStyle>
          <a:p>
            <a:pPr>
              <a:defRPr/>
            </a:pPr>
            <a:fld id="{CBF344F7-31DC-41E6-BBE8-F1D5AD3D8D8C}" type="slidenum">
              <a:rPr lang="en-US"/>
              <a:pPr>
                <a:defRPr/>
              </a:pPr>
              <a:t>‹#›</a:t>
            </a:fld>
            <a:endParaRPr lang="en-US"/>
          </a:p>
        </p:txBody>
      </p:sp>
    </p:spTree>
    <p:extLst>
      <p:ext uri="{BB962C8B-B14F-4D97-AF65-F5344CB8AC3E}">
        <p14:creationId xmlns:p14="http://schemas.microsoft.com/office/powerpoint/2010/main" val="4097221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14670" y="1604597"/>
            <a:ext cx="16842292" cy="5082862"/>
          </a:xfrm>
        </p:spPr>
        <p:txBody>
          <a:bodyPr bIns="0" anchor="b">
            <a:normAutofit/>
          </a:bodyPr>
          <a:lstStyle>
            <a:lvl1pPr algn="l">
              <a:defRPr sz="12870"/>
            </a:lvl1pPr>
          </a:lstStyle>
          <a:p>
            <a:r>
              <a:rPr lang="en-US"/>
              <a:t>Click to edit Master title style</a:t>
            </a:r>
            <a:endParaRPr lang="en-US" dirty="0"/>
          </a:p>
        </p:txBody>
      </p:sp>
      <p:sp>
        <p:nvSpPr>
          <p:cNvPr id="3" name="Subtitle 2"/>
          <p:cNvSpPr>
            <a:spLocks noGrp="1"/>
          </p:cNvSpPr>
          <p:nvPr>
            <p:ph type="subTitle" idx="1"/>
          </p:nvPr>
        </p:nvSpPr>
        <p:spPr>
          <a:xfrm>
            <a:off x="4714671" y="7062409"/>
            <a:ext cx="16842290" cy="1955242"/>
          </a:xfrm>
        </p:spPr>
        <p:txBody>
          <a:bodyPr tIns="91440" bIns="91440">
            <a:normAutofit/>
          </a:bodyPr>
          <a:lstStyle>
            <a:lvl1pPr marL="0" indent="0" algn="l">
              <a:buNone/>
              <a:defRPr sz="3510" b="0" cap="all" baseline="0">
                <a:solidFill>
                  <a:schemeClr val="tx1"/>
                </a:solidFill>
              </a:defRPr>
            </a:lvl1pPr>
            <a:lvl2pPr marL="891540" indent="0" algn="ctr">
              <a:buNone/>
              <a:defRPr sz="3510"/>
            </a:lvl2pPr>
            <a:lvl3pPr marL="1783080" indent="0" algn="ctr">
              <a:buNone/>
              <a:defRPr sz="3510"/>
            </a:lvl3pPr>
            <a:lvl4pPr marL="2674620" indent="0" algn="ctr">
              <a:buNone/>
              <a:defRPr sz="3120"/>
            </a:lvl4pPr>
            <a:lvl5pPr marL="3566160" indent="0" algn="ctr">
              <a:buNone/>
              <a:defRPr sz="3120"/>
            </a:lvl5pPr>
            <a:lvl6pPr marL="4457700" indent="0" algn="ctr">
              <a:buNone/>
              <a:defRPr sz="3120"/>
            </a:lvl6pPr>
            <a:lvl7pPr marL="5349240" indent="0" algn="ctr">
              <a:buNone/>
              <a:defRPr sz="3120"/>
            </a:lvl7pPr>
            <a:lvl8pPr marL="6240780" indent="0" algn="ctr">
              <a:buNone/>
              <a:defRPr sz="3120"/>
            </a:lvl8pPr>
            <a:lvl9pPr marL="7132320" indent="0" algn="ctr">
              <a:buNone/>
              <a:defRPr sz="3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a:xfrm>
            <a:off x="4712176" y="658615"/>
            <a:ext cx="9699134" cy="618402"/>
          </a:xfrm>
        </p:spPr>
        <p:txBody>
          <a:bodyPr/>
          <a:lstStyle/>
          <a:p>
            <a:endParaRPr lang="en-US"/>
          </a:p>
        </p:txBody>
      </p:sp>
      <p:sp>
        <p:nvSpPr>
          <p:cNvPr id="6" name="Slide Number Placeholder 5"/>
          <p:cNvSpPr>
            <a:spLocks noGrp="1"/>
          </p:cNvSpPr>
          <p:nvPr>
            <p:ph type="sldNum" sz="quarter" idx="12"/>
          </p:nvPr>
        </p:nvSpPr>
        <p:spPr>
          <a:xfrm>
            <a:off x="2803446" y="1597946"/>
            <a:ext cx="1581487" cy="1007156"/>
          </a:xfrm>
        </p:spPr>
        <p:txBody>
          <a:bodyPr/>
          <a:lstStyle/>
          <a:p>
            <a:fld id="{4BB4FB67-6334-49E3-A7AF-005A786FB81B}" type="slidenum">
              <a:rPr lang="en-US" smtClean="0"/>
              <a:t>‹#›</a:t>
            </a:fld>
            <a:endParaRPr lang="en-US"/>
          </a:p>
        </p:txBody>
      </p:sp>
      <p:cxnSp>
        <p:nvCxnSpPr>
          <p:cNvPr id="15" name="Straight Connector 14"/>
          <p:cNvCxnSpPr/>
          <p:nvPr/>
        </p:nvCxnSpPr>
        <p:spPr>
          <a:xfrm>
            <a:off x="4714671" y="7057084"/>
            <a:ext cx="168422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323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cxnSp>
        <p:nvCxnSpPr>
          <p:cNvPr id="33" name="Straight Connector 32"/>
          <p:cNvCxnSpPr/>
          <p:nvPr/>
        </p:nvCxnSpPr>
        <p:spPr>
          <a:xfrm>
            <a:off x="2835097" y="3694176"/>
            <a:ext cx="1873466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7931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35766" y="3512260"/>
            <a:ext cx="16854150" cy="3775900"/>
          </a:xfrm>
        </p:spPr>
        <p:txBody>
          <a:bodyPr anchor="b">
            <a:normAutofit/>
          </a:bodyPr>
          <a:lstStyle>
            <a:lvl1pPr algn="l">
              <a:defRPr sz="7020"/>
            </a:lvl1pPr>
          </a:lstStyle>
          <a:p>
            <a:r>
              <a:rPr lang="en-US"/>
              <a:t>Click to edit Master title style</a:t>
            </a:r>
            <a:endParaRPr lang="en-US" dirty="0"/>
          </a:p>
        </p:txBody>
      </p:sp>
      <p:sp>
        <p:nvSpPr>
          <p:cNvPr id="3" name="Text Placeholder 2"/>
          <p:cNvSpPr>
            <a:spLocks noGrp="1"/>
          </p:cNvSpPr>
          <p:nvPr>
            <p:ph type="body" idx="1"/>
          </p:nvPr>
        </p:nvSpPr>
        <p:spPr>
          <a:xfrm>
            <a:off x="2835766" y="7612391"/>
            <a:ext cx="16829370" cy="2025858"/>
          </a:xfrm>
        </p:spPr>
        <p:txBody>
          <a:bodyPr tIns="91440">
            <a:normAutofit/>
          </a:bodyPr>
          <a:lstStyle>
            <a:lvl1pPr marL="0" indent="0" algn="l">
              <a:buNone/>
              <a:defRPr sz="3510">
                <a:solidFill>
                  <a:schemeClr val="tx1"/>
                </a:solidFill>
              </a:defRPr>
            </a:lvl1pPr>
            <a:lvl2pPr marL="891540" indent="0">
              <a:buNone/>
              <a:defRPr sz="3510">
                <a:solidFill>
                  <a:schemeClr val="tx1">
                    <a:tint val="75000"/>
                  </a:schemeClr>
                </a:solidFill>
              </a:defRPr>
            </a:lvl2pPr>
            <a:lvl3pPr marL="1783080" indent="0">
              <a:buNone/>
              <a:defRPr sz="3510">
                <a:solidFill>
                  <a:schemeClr val="tx1">
                    <a:tint val="75000"/>
                  </a:schemeClr>
                </a:solidFill>
              </a:defRPr>
            </a:lvl3pPr>
            <a:lvl4pPr marL="2674620" indent="0">
              <a:buNone/>
              <a:defRPr sz="3120">
                <a:solidFill>
                  <a:schemeClr val="tx1">
                    <a:tint val="75000"/>
                  </a:schemeClr>
                </a:solidFill>
              </a:defRPr>
            </a:lvl4pPr>
            <a:lvl5pPr marL="3566160" indent="0">
              <a:buNone/>
              <a:defRPr sz="3120">
                <a:solidFill>
                  <a:schemeClr val="tx1">
                    <a:tint val="75000"/>
                  </a:schemeClr>
                </a:solidFill>
              </a:defRPr>
            </a:lvl5pPr>
            <a:lvl6pPr marL="4457700" indent="0">
              <a:buNone/>
              <a:defRPr sz="3120">
                <a:solidFill>
                  <a:schemeClr val="tx1">
                    <a:tint val="75000"/>
                  </a:schemeClr>
                </a:solidFill>
              </a:defRPr>
            </a:lvl6pPr>
            <a:lvl7pPr marL="5349240" indent="0">
              <a:buNone/>
              <a:defRPr sz="3120">
                <a:solidFill>
                  <a:schemeClr val="tx1">
                    <a:tint val="75000"/>
                  </a:schemeClr>
                </a:solidFill>
              </a:defRPr>
            </a:lvl7pPr>
            <a:lvl8pPr marL="6240780" indent="0">
              <a:buNone/>
              <a:defRPr sz="3120">
                <a:solidFill>
                  <a:schemeClr val="tx1">
                    <a:tint val="75000"/>
                  </a:schemeClr>
                </a:solidFill>
              </a:defRPr>
            </a:lvl8pPr>
            <a:lvl9pPr marL="7132320" indent="0">
              <a:buNone/>
              <a:defRPr sz="3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cxnSp>
        <p:nvCxnSpPr>
          <p:cNvPr id="15" name="Straight Connector 14"/>
          <p:cNvCxnSpPr/>
          <p:nvPr/>
        </p:nvCxnSpPr>
        <p:spPr>
          <a:xfrm>
            <a:off x="2835766" y="7609970"/>
            <a:ext cx="1682937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0455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25974" y="1609779"/>
            <a:ext cx="18730988" cy="211861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822296" y="4021757"/>
            <a:ext cx="9058046" cy="68971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506854" y="4034686"/>
            <a:ext cx="9058046" cy="68830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67416A-666C-485D-BCB2-EBB7598697E4}"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FB67-6334-49E3-A7AF-005A786FB81B}" type="slidenum">
              <a:rPr lang="en-US" smtClean="0"/>
              <a:t>‹#›</a:t>
            </a:fld>
            <a:endParaRPr lang="en-US"/>
          </a:p>
        </p:txBody>
      </p:sp>
      <p:cxnSp>
        <p:nvCxnSpPr>
          <p:cNvPr id="35" name="Straight Connector 34"/>
          <p:cNvCxnSpPr/>
          <p:nvPr/>
        </p:nvCxnSpPr>
        <p:spPr>
          <a:xfrm>
            <a:off x="2835097" y="3694176"/>
            <a:ext cx="1873466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6516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22023" y="1608327"/>
            <a:ext cx="18734939" cy="211263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822023" y="4039099"/>
            <a:ext cx="9058046" cy="1603886"/>
          </a:xfrm>
        </p:spPr>
        <p:txBody>
          <a:bodyPr anchor="b">
            <a:normAutofit/>
          </a:bodyPr>
          <a:lstStyle>
            <a:lvl1pPr marL="0" indent="0">
              <a:lnSpc>
                <a:spcPct val="100000"/>
              </a:lnSpc>
              <a:buNone/>
              <a:defRPr sz="4290" b="0" cap="all" baseline="0">
                <a:solidFill>
                  <a:schemeClr val="accent1"/>
                </a:solidFill>
              </a:defRPr>
            </a:lvl1pPr>
            <a:lvl2pPr marL="891540" indent="0">
              <a:buNone/>
              <a:defRPr sz="3900" b="1"/>
            </a:lvl2pPr>
            <a:lvl3pPr marL="1783080" indent="0">
              <a:buNone/>
              <a:defRPr sz="3510" b="1"/>
            </a:lvl3pPr>
            <a:lvl4pPr marL="2674620" indent="0">
              <a:buNone/>
              <a:defRPr sz="3120" b="1"/>
            </a:lvl4pPr>
            <a:lvl5pPr marL="3566160" indent="0">
              <a:buNone/>
              <a:defRPr sz="3120" b="1"/>
            </a:lvl5pPr>
            <a:lvl6pPr marL="4457700" indent="0">
              <a:buNone/>
              <a:defRPr sz="3120" b="1"/>
            </a:lvl6pPr>
            <a:lvl7pPr marL="5349240" indent="0">
              <a:buNone/>
              <a:defRPr sz="3120" b="1"/>
            </a:lvl7pPr>
            <a:lvl8pPr marL="6240780" indent="0">
              <a:buNone/>
              <a:defRPr sz="3120" b="1"/>
            </a:lvl8pPr>
            <a:lvl9pPr marL="7132320" indent="0">
              <a:buNone/>
              <a:defRPr sz="3120" b="1"/>
            </a:lvl9pPr>
          </a:lstStyle>
          <a:p>
            <a:pPr lvl="0"/>
            <a:r>
              <a:rPr lang="en-US"/>
              <a:t>Edit Master text styles</a:t>
            </a:r>
          </a:p>
        </p:txBody>
      </p:sp>
      <p:sp>
        <p:nvSpPr>
          <p:cNvPr id="4" name="Content Placeholder 3"/>
          <p:cNvSpPr>
            <a:spLocks noGrp="1"/>
          </p:cNvSpPr>
          <p:nvPr>
            <p:ph sz="half" idx="2"/>
          </p:nvPr>
        </p:nvSpPr>
        <p:spPr>
          <a:xfrm>
            <a:off x="2822023" y="5648539"/>
            <a:ext cx="9058046" cy="52889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504106" y="4046007"/>
            <a:ext cx="9058046" cy="1604474"/>
          </a:xfrm>
        </p:spPr>
        <p:txBody>
          <a:bodyPr anchor="b">
            <a:normAutofit/>
          </a:bodyPr>
          <a:lstStyle>
            <a:lvl1pPr marL="0" indent="0">
              <a:lnSpc>
                <a:spcPct val="100000"/>
              </a:lnSpc>
              <a:buNone/>
              <a:defRPr sz="4290" b="0" cap="all" baseline="0">
                <a:solidFill>
                  <a:schemeClr val="accent1"/>
                </a:solidFill>
              </a:defRPr>
            </a:lvl1pPr>
            <a:lvl2pPr marL="891540" indent="0">
              <a:buNone/>
              <a:defRPr sz="3900" b="1"/>
            </a:lvl2pPr>
            <a:lvl3pPr marL="1783080" indent="0">
              <a:buNone/>
              <a:defRPr sz="3510" b="1"/>
            </a:lvl3pPr>
            <a:lvl4pPr marL="2674620" indent="0">
              <a:buNone/>
              <a:defRPr sz="3120" b="1"/>
            </a:lvl4pPr>
            <a:lvl5pPr marL="3566160" indent="0">
              <a:buNone/>
              <a:defRPr sz="3120" b="1"/>
            </a:lvl5pPr>
            <a:lvl6pPr marL="4457700" indent="0">
              <a:buNone/>
              <a:defRPr sz="3120" b="1"/>
            </a:lvl6pPr>
            <a:lvl7pPr marL="5349240" indent="0">
              <a:buNone/>
              <a:defRPr sz="3120" b="1"/>
            </a:lvl7pPr>
            <a:lvl8pPr marL="6240780" indent="0">
              <a:buNone/>
              <a:defRPr sz="3120" b="1"/>
            </a:lvl8pPr>
            <a:lvl9pPr marL="7132320" indent="0">
              <a:buNone/>
              <a:defRPr sz="3120" b="1"/>
            </a:lvl9pPr>
          </a:lstStyle>
          <a:p>
            <a:pPr lvl="0"/>
            <a:r>
              <a:rPr lang="en-US"/>
              <a:t>Edit Master text styles</a:t>
            </a:r>
          </a:p>
        </p:txBody>
      </p:sp>
      <p:sp>
        <p:nvSpPr>
          <p:cNvPr id="6" name="Content Placeholder 5"/>
          <p:cNvSpPr>
            <a:spLocks noGrp="1"/>
          </p:cNvSpPr>
          <p:nvPr>
            <p:ph sz="quarter" idx="4"/>
          </p:nvPr>
        </p:nvSpPr>
        <p:spPr>
          <a:xfrm>
            <a:off x="12504106" y="5642983"/>
            <a:ext cx="9058046" cy="5274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67416A-666C-485D-BCB2-EBB7598697E4}" type="datetimeFigureOut">
              <a:rPr lang="en-US" smtClean="0"/>
              <a:t>9/4/18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4FB67-6334-49E3-A7AF-005A786FB81B}" type="slidenum">
              <a:rPr lang="en-US" smtClean="0"/>
              <a:t>‹#›</a:t>
            </a:fld>
            <a:endParaRPr lang="en-US"/>
          </a:p>
        </p:txBody>
      </p:sp>
      <p:cxnSp>
        <p:nvCxnSpPr>
          <p:cNvPr id="29" name="Straight Connector 28"/>
          <p:cNvCxnSpPr/>
          <p:nvPr/>
        </p:nvCxnSpPr>
        <p:spPr>
          <a:xfrm>
            <a:off x="2835097" y="3694176"/>
            <a:ext cx="1873466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808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67416A-666C-485D-BCB2-EBB7598697E4}" type="datetimeFigureOut">
              <a:rPr lang="en-US" smtClean="0"/>
              <a:t>9/4/18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4FB67-6334-49E3-A7AF-005A786FB81B}" type="slidenum">
              <a:rPr lang="en-US" smtClean="0"/>
              <a:t>‹#›</a:t>
            </a:fld>
            <a:endParaRPr lang="en-US"/>
          </a:p>
        </p:txBody>
      </p:sp>
      <p:cxnSp>
        <p:nvCxnSpPr>
          <p:cNvPr id="25" name="Straight Connector 24"/>
          <p:cNvCxnSpPr/>
          <p:nvPr/>
        </p:nvCxnSpPr>
        <p:spPr>
          <a:xfrm>
            <a:off x="2835097" y="3694176"/>
            <a:ext cx="1873466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225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57228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7416A-666C-485D-BCB2-EBB7598697E4}" type="datetimeFigureOut">
              <a:rPr lang="en-US" smtClean="0"/>
              <a:t>9/4/18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29628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7109" y="1597947"/>
            <a:ext cx="6382543" cy="4494234"/>
          </a:xfrm>
        </p:spPr>
        <p:txBody>
          <a:bodyPr anchor="b">
            <a:normAutofit/>
          </a:bodyPr>
          <a:lstStyle>
            <a:lvl1pPr algn="l">
              <a:defRPr sz="4680"/>
            </a:lvl1pPr>
          </a:lstStyle>
          <a:p>
            <a:r>
              <a:rPr lang="en-US"/>
              <a:t>Click to edit Master title style</a:t>
            </a:r>
            <a:endParaRPr lang="en-US" dirty="0"/>
          </a:p>
        </p:txBody>
      </p:sp>
      <p:sp>
        <p:nvSpPr>
          <p:cNvPr id="3" name="Content Placeholder 2"/>
          <p:cNvSpPr>
            <a:spLocks noGrp="1"/>
          </p:cNvSpPr>
          <p:nvPr>
            <p:ph idx="1"/>
          </p:nvPr>
        </p:nvSpPr>
        <p:spPr>
          <a:xfrm>
            <a:off x="9835242" y="1597948"/>
            <a:ext cx="11724317" cy="931765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17110" y="6410983"/>
            <a:ext cx="6386275" cy="4496362"/>
          </a:xfrm>
        </p:spPr>
        <p:txBody>
          <a:bodyPr/>
          <a:lstStyle>
            <a:lvl1pPr marL="0" indent="0" algn="l">
              <a:buNone/>
              <a:defRPr sz="3120"/>
            </a:lvl1pPr>
            <a:lvl2pPr marL="891540" indent="0">
              <a:buNone/>
              <a:defRPr sz="2730"/>
            </a:lvl2pPr>
            <a:lvl3pPr marL="1783080" indent="0">
              <a:buNone/>
              <a:defRPr sz="2340"/>
            </a:lvl3pPr>
            <a:lvl4pPr marL="2674620" indent="0">
              <a:buNone/>
              <a:defRPr sz="1950"/>
            </a:lvl4pPr>
            <a:lvl5pPr marL="3566160" indent="0">
              <a:buNone/>
              <a:defRPr sz="1950"/>
            </a:lvl5pPr>
            <a:lvl6pPr marL="4457700" indent="0">
              <a:buNone/>
              <a:defRPr sz="1950"/>
            </a:lvl6pPr>
            <a:lvl7pPr marL="5349240" indent="0">
              <a:buNone/>
              <a:defRPr sz="1950"/>
            </a:lvl7pPr>
            <a:lvl8pPr marL="6240780" indent="0">
              <a:buNone/>
              <a:defRPr sz="1950"/>
            </a:lvl8pPr>
            <a:lvl9pPr marL="7132320" indent="0">
              <a:buNone/>
              <a:defRPr sz="1950"/>
            </a:lvl9pPr>
          </a:lstStyle>
          <a:p>
            <a:pPr lvl="0"/>
            <a:r>
              <a:rPr lang="en-US"/>
              <a:t>Edit Master text styles</a:t>
            </a:r>
          </a:p>
        </p:txBody>
      </p:sp>
      <p:sp>
        <p:nvSpPr>
          <p:cNvPr id="5" name="Date Placeholder 4"/>
          <p:cNvSpPr>
            <a:spLocks noGrp="1"/>
          </p:cNvSpPr>
          <p:nvPr>
            <p:ph type="dt" sz="half" idx="10"/>
          </p:nvPr>
        </p:nvSpPr>
        <p:spPr/>
        <p:txBody>
          <a:bodyPr/>
          <a:lstStyle/>
          <a:p>
            <a:fld id="{3067416A-666C-485D-BCB2-EBB7598697E4}"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FB67-6334-49E3-A7AF-005A786FB81B}" type="slidenum">
              <a:rPr lang="en-US" smtClean="0"/>
              <a:t>‹#›</a:t>
            </a:fld>
            <a:endParaRPr lang="en-US"/>
          </a:p>
        </p:txBody>
      </p:sp>
      <p:cxnSp>
        <p:nvCxnSpPr>
          <p:cNvPr id="17" name="Straight Connector 16"/>
          <p:cNvCxnSpPr/>
          <p:nvPr/>
        </p:nvCxnSpPr>
        <p:spPr>
          <a:xfrm>
            <a:off x="2824146" y="6410982"/>
            <a:ext cx="637550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1186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4580906" y="964341"/>
            <a:ext cx="7945339" cy="10298202"/>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829852" y="2259026"/>
            <a:ext cx="10788040" cy="3661168"/>
          </a:xfrm>
        </p:spPr>
        <p:txBody>
          <a:bodyPr anchor="b">
            <a:normAutofit/>
          </a:bodyPr>
          <a:lstStyle>
            <a:lvl1pPr>
              <a:defRPr sz="6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842560" y="2245085"/>
            <a:ext cx="5442783" cy="7732654"/>
          </a:xfrm>
          <a:solidFill>
            <a:schemeClr val="bg1">
              <a:lumMod val="85000"/>
            </a:schemeClr>
          </a:solidFill>
          <a:ln w="9525" cap="sq">
            <a:noFill/>
            <a:miter lim="800000"/>
          </a:ln>
          <a:effectLst/>
        </p:spPr>
        <p:txBody>
          <a:bodyPr anchor="t"/>
          <a:lstStyle>
            <a:lvl1pPr marL="0" indent="0" algn="ctr">
              <a:buNone/>
              <a:defRPr sz="6240"/>
            </a:lvl1pPr>
            <a:lvl2pPr marL="891540" indent="0">
              <a:buNone/>
              <a:defRPr sz="5460"/>
            </a:lvl2pPr>
            <a:lvl3pPr marL="1783080" indent="0">
              <a:buNone/>
              <a:defRPr sz="4680"/>
            </a:lvl3pPr>
            <a:lvl4pPr marL="2674620" indent="0">
              <a:buNone/>
              <a:defRPr sz="3900"/>
            </a:lvl4pPr>
            <a:lvl5pPr marL="3566160" indent="0">
              <a:buNone/>
              <a:defRPr sz="3900"/>
            </a:lvl5pPr>
            <a:lvl6pPr marL="4457700" indent="0">
              <a:buNone/>
              <a:defRPr sz="3900"/>
            </a:lvl6pPr>
            <a:lvl7pPr marL="5349240" indent="0">
              <a:buNone/>
              <a:defRPr sz="3900"/>
            </a:lvl7pPr>
            <a:lvl8pPr marL="6240780" indent="0">
              <a:buNone/>
              <a:defRPr sz="3900"/>
            </a:lvl8pPr>
            <a:lvl9pPr marL="7132320" indent="0">
              <a:buNone/>
              <a:defRPr sz="3900"/>
            </a:lvl9pPr>
          </a:lstStyle>
          <a:p>
            <a:r>
              <a:rPr lang="en-US"/>
              <a:t>Click icon to add picture</a:t>
            </a:r>
            <a:endParaRPr lang="en-US" dirty="0"/>
          </a:p>
        </p:txBody>
      </p:sp>
      <p:sp>
        <p:nvSpPr>
          <p:cNvPr id="4" name="Text Placeholder 3"/>
          <p:cNvSpPr>
            <a:spLocks noGrp="1"/>
          </p:cNvSpPr>
          <p:nvPr>
            <p:ph type="body" sz="half" idx="2"/>
          </p:nvPr>
        </p:nvSpPr>
        <p:spPr>
          <a:xfrm>
            <a:off x="2828141" y="6291984"/>
            <a:ext cx="10772588" cy="4007484"/>
          </a:xfrm>
        </p:spPr>
        <p:txBody>
          <a:bodyPr>
            <a:normAutofit/>
          </a:bodyPr>
          <a:lstStyle>
            <a:lvl1pPr marL="0" indent="0" algn="l">
              <a:buNone/>
              <a:defRPr sz="3510"/>
            </a:lvl1pPr>
            <a:lvl2pPr marL="891540" indent="0">
              <a:buNone/>
              <a:defRPr sz="2730"/>
            </a:lvl2pPr>
            <a:lvl3pPr marL="1783080" indent="0">
              <a:buNone/>
              <a:defRPr sz="2340"/>
            </a:lvl3pPr>
            <a:lvl4pPr marL="2674620" indent="0">
              <a:buNone/>
              <a:defRPr sz="1950"/>
            </a:lvl4pPr>
            <a:lvl5pPr marL="3566160" indent="0">
              <a:buNone/>
              <a:defRPr sz="1950"/>
            </a:lvl5pPr>
            <a:lvl6pPr marL="4457700" indent="0">
              <a:buNone/>
              <a:defRPr sz="1950"/>
            </a:lvl6pPr>
            <a:lvl7pPr marL="5349240" indent="0">
              <a:buNone/>
              <a:defRPr sz="1950"/>
            </a:lvl7pPr>
            <a:lvl8pPr marL="6240780" indent="0">
              <a:buNone/>
              <a:defRPr sz="1950"/>
            </a:lvl8pPr>
            <a:lvl9pPr marL="7132320" indent="0">
              <a:buNone/>
              <a:defRPr sz="1950"/>
            </a:lvl9pPr>
          </a:lstStyle>
          <a:p>
            <a:pPr lvl="0"/>
            <a:r>
              <a:rPr lang="en-US"/>
              <a:t>Edit Master text styles</a:t>
            </a:r>
          </a:p>
        </p:txBody>
      </p:sp>
      <p:sp>
        <p:nvSpPr>
          <p:cNvPr id="5" name="Date Placeholder 4"/>
          <p:cNvSpPr>
            <a:spLocks noGrp="1"/>
          </p:cNvSpPr>
          <p:nvPr>
            <p:ph type="dt" sz="half" idx="10"/>
          </p:nvPr>
        </p:nvSpPr>
        <p:spPr>
          <a:xfrm>
            <a:off x="2822396" y="10939713"/>
            <a:ext cx="10778334" cy="640246"/>
          </a:xfrm>
        </p:spPr>
        <p:txBody>
          <a:bodyPr/>
          <a:lstStyle>
            <a:lvl1pPr algn="l">
              <a:defRPr/>
            </a:lvl1pPr>
          </a:lstStyle>
          <a:p>
            <a:fld id="{3067416A-666C-485D-BCB2-EBB7598697E4}" type="datetimeFigureOut">
              <a:rPr lang="en-US" smtClean="0"/>
              <a:t>9/4/18</a:t>
            </a:fld>
            <a:endParaRPr lang="en-US"/>
          </a:p>
        </p:txBody>
      </p:sp>
      <p:sp>
        <p:nvSpPr>
          <p:cNvPr id="6" name="Footer Placeholder 5"/>
          <p:cNvSpPr>
            <a:spLocks noGrp="1"/>
          </p:cNvSpPr>
          <p:nvPr>
            <p:ph type="ftr" sz="quarter" idx="11"/>
          </p:nvPr>
        </p:nvSpPr>
        <p:spPr>
          <a:xfrm>
            <a:off x="2822395" y="637281"/>
            <a:ext cx="10804958" cy="641862"/>
          </a:xfrm>
        </p:spPr>
        <p:txBody>
          <a:bodyPr/>
          <a:lstStyle/>
          <a:p>
            <a:endParaRPr lang="en-US"/>
          </a:p>
        </p:txBody>
      </p:sp>
      <p:sp>
        <p:nvSpPr>
          <p:cNvPr id="7" name="Slide Number Placeholder 6"/>
          <p:cNvSpPr>
            <a:spLocks noGrp="1"/>
          </p:cNvSpPr>
          <p:nvPr>
            <p:ph type="sldNum" sz="quarter" idx="12"/>
          </p:nvPr>
        </p:nvSpPr>
        <p:spPr/>
        <p:txBody>
          <a:bodyPr/>
          <a:lstStyle/>
          <a:p>
            <a:fld id="{4BB4FB67-6334-49E3-A7AF-005A786FB81B}" type="slidenum">
              <a:rPr lang="en-US" smtClean="0"/>
              <a:t>‹#›</a:t>
            </a:fld>
            <a:endParaRPr lang="en-US"/>
          </a:p>
        </p:txBody>
      </p:sp>
      <p:cxnSp>
        <p:nvCxnSpPr>
          <p:cNvPr id="31" name="Straight Connector 30"/>
          <p:cNvCxnSpPr/>
          <p:nvPr/>
        </p:nvCxnSpPr>
        <p:spPr>
          <a:xfrm>
            <a:off x="2822396" y="6287210"/>
            <a:ext cx="1077833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60593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cxnSp>
        <p:nvCxnSpPr>
          <p:cNvPr id="26" name="Straight Connector 25"/>
          <p:cNvCxnSpPr/>
          <p:nvPr/>
        </p:nvCxnSpPr>
        <p:spPr>
          <a:xfrm>
            <a:off x="2835097" y="3694176"/>
            <a:ext cx="1873466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335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406266" y="1597947"/>
            <a:ext cx="3150697" cy="9319778"/>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817110" y="1597947"/>
            <a:ext cx="15266219" cy="931977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cxnSp>
        <p:nvCxnSpPr>
          <p:cNvPr id="15" name="Straight Connector 14"/>
          <p:cNvCxnSpPr/>
          <p:nvPr/>
        </p:nvCxnSpPr>
        <p:spPr>
          <a:xfrm>
            <a:off x="18406266" y="1597947"/>
            <a:ext cx="0" cy="9319778"/>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432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685800"/>
            <a:ext cx="20208240" cy="2286000"/>
          </a:xfrm>
        </p:spPr>
        <p:txBody>
          <a:bodyPr/>
          <a:lstStyle/>
          <a:p>
            <a:r>
              <a:rPr lang="en-US"/>
              <a:t>Click to edit Master title style</a:t>
            </a:r>
          </a:p>
        </p:txBody>
      </p:sp>
      <p:sp>
        <p:nvSpPr>
          <p:cNvPr id="3" name="Text Placeholder 2"/>
          <p:cNvSpPr>
            <a:spLocks noGrp="1"/>
          </p:cNvSpPr>
          <p:nvPr>
            <p:ph type="body" sz="half" idx="1"/>
          </p:nvPr>
        </p:nvSpPr>
        <p:spPr>
          <a:xfrm>
            <a:off x="1783080" y="3962400"/>
            <a:ext cx="9906000" cy="822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085320" y="3962400"/>
            <a:ext cx="9906000" cy="822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lvl1pPr>
          </a:lstStyle>
          <a:p>
            <a:pPr>
              <a:defRPr/>
            </a:pPr>
            <a:fld id="{CBF344F7-31DC-41E6-BBE8-F1D5AD3D8D8C}" type="slidenum">
              <a:rPr lang="en-US"/>
              <a:pPr>
                <a:defRPr/>
              </a:pPr>
              <a:t>‹#›</a:t>
            </a:fld>
            <a:endParaRPr lang="en-US"/>
          </a:p>
        </p:txBody>
      </p:sp>
    </p:spTree>
    <p:extLst>
      <p:ext uri="{BB962C8B-B14F-4D97-AF65-F5344CB8AC3E}">
        <p14:creationId xmlns:p14="http://schemas.microsoft.com/office/powerpoint/2010/main" val="2766920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6933"/>
            <a:ext cx="23774400" cy="13732934"/>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938781" y="4809068"/>
            <a:ext cx="15145525" cy="3292604"/>
          </a:xfrm>
        </p:spPr>
        <p:txBody>
          <a:bodyPr anchor="b">
            <a:noAutofit/>
          </a:bodyPr>
          <a:lstStyle>
            <a:lvl1pPr algn="r">
              <a:defRPr sz="1053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2938781" y="8101667"/>
            <a:ext cx="15145525" cy="2193798"/>
          </a:xfrm>
        </p:spPr>
        <p:txBody>
          <a:bodyPr anchor="t"/>
          <a:lstStyle>
            <a:lvl1pPr marL="0" indent="0" algn="r">
              <a:buNone/>
              <a:defRPr>
                <a:solidFill>
                  <a:schemeClr val="tx1">
                    <a:lumMod val="50000"/>
                    <a:lumOff val="50000"/>
                  </a:schemeClr>
                </a:solidFill>
              </a:defRPr>
            </a:lvl1pPr>
            <a:lvl2pPr marL="891540" indent="0" algn="ctr">
              <a:buNone/>
              <a:defRPr>
                <a:solidFill>
                  <a:schemeClr val="tx1">
                    <a:tint val="75000"/>
                  </a:schemeClr>
                </a:solidFill>
              </a:defRPr>
            </a:lvl2pPr>
            <a:lvl3pPr marL="1783080" indent="0" algn="ctr">
              <a:buNone/>
              <a:defRPr>
                <a:solidFill>
                  <a:schemeClr val="tx1">
                    <a:tint val="75000"/>
                  </a:schemeClr>
                </a:solidFill>
              </a:defRPr>
            </a:lvl3pPr>
            <a:lvl4pPr marL="2674620" indent="0" algn="ctr">
              <a:buNone/>
              <a:defRPr>
                <a:solidFill>
                  <a:schemeClr val="tx1">
                    <a:tint val="75000"/>
                  </a:schemeClr>
                </a:solidFill>
              </a:defRPr>
            </a:lvl4pPr>
            <a:lvl5pPr marL="3566160" indent="0" algn="ctr">
              <a:buNone/>
              <a:defRPr>
                <a:solidFill>
                  <a:schemeClr val="tx1">
                    <a:tint val="75000"/>
                  </a:schemeClr>
                </a:solidFill>
              </a:defRPr>
            </a:lvl5pPr>
            <a:lvl6pPr marL="4457700" indent="0" algn="ctr">
              <a:buNone/>
              <a:defRPr>
                <a:solidFill>
                  <a:schemeClr val="tx1">
                    <a:tint val="75000"/>
                  </a:schemeClr>
                </a:solidFill>
              </a:defRPr>
            </a:lvl6pPr>
            <a:lvl7pPr marL="5349240" indent="0" algn="ctr">
              <a:buNone/>
              <a:defRPr>
                <a:solidFill>
                  <a:schemeClr val="tx1">
                    <a:tint val="75000"/>
                  </a:schemeClr>
                </a:solidFill>
              </a:defRPr>
            </a:lvl7pPr>
            <a:lvl8pPr marL="6240780" indent="0" algn="ctr">
              <a:buNone/>
              <a:defRPr>
                <a:solidFill>
                  <a:schemeClr val="tx1">
                    <a:tint val="75000"/>
                  </a:schemeClr>
                </a:solidFill>
              </a:defRPr>
            </a:lvl8pPr>
            <a:lvl9pPr marL="71323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194941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02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2631954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20803" y="5401735"/>
            <a:ext cx="16763503" cy="3653162"/>
          </a:xfrm>
        </p:spPr>
        <p:txBody>
          <a:bodyPr anchor="b"/>
          <a:lstStyle>
            <a:lvl1pPr algn="l">
              <a:defRPr sz="7800" b="0" cap="none"/>
            </a:lvl1pPr>
          </a:lstStyle>
          <a:p>
            <a:r>
              <a:rPr lang="en-US"/>
              <a:t>Click to edit Master title style</a:t>
            </a:r>
            <a:endParaRPr lang="en-US" dirty="0"/>
          </a:p>
        </p:txBody>
      </p:sp>
      <p:sp>
        <p:nvSpPr>
          <p:cNvPr id="3" name="Text Placeholder 2"/>
          <p:cNvSpPr>
            <a:spLocks noGrp="1"/>
          </p:cNvSpPr>
          <p:nvPr>
            <p:ph type="body" idx="1"/>
          </p:nvPr>
        </p:nvSpPr>
        <p:spPr>
          <a:xfrm>
            <a:off x="1320803" y="9054896"/>
            <a:ext cx="16763503" cy="1720800"/>
          </a:xfrm>
        </p:spPr>
        <p:txBody>
          <a:bodyPr anchor="t"/>
          <a:lstStyle>
            <a:lvl1pPr marL="0" indent="0" algn="l">
              <a:buNone/>
              <a:defRPr sz="3900">
                <a:solidFill>
                  <a:schemeClr val="tx1">
                    <a:lumMod val="50000"/>
                    <a:lumOff val="50000"/>
                  </a:schemeClr>
                </a:solidFill>
              </a:defRPr>
            </a:lvl1pPr>
            <a:lvl2pPr marL="891540" indent="0">
              <a:buNone/>
              <a:defRPr sz="3510">
                <a:solidFill>
                  <a:schemeClr val="tx1">
                    <a:tint val="75000"/>
                  </a:schemeClr>
                </a:solidFill>
              </a:defRPr>
            </a:lvl2pPr>
            <a:lvl3pPr marL="1783080" indent="0">
              <a:buNone/>
              <a:defRPr sz="3120">
                <a:solidFill>
                  <a:schemeClr val="tx1">
                    <a:tint val="75000"/>
                  </a:schemeClr>
                </a:solidFill>
              </a:defRPr>
            </a:lvl3pPr>
            <a:lvl4pPr marL="2674620" indent="0">
              <a:buNone/>
              <a:defRPr sz="2730">
                <a:solidFill>
                  <a:schemeClr val="tx1">
                    <a:tint val="75000"/>
                  </a:schemeClr>
                </a:solidFill>
              </a:defRPr>
            </a:lvl4pPr>
            <a:lvl5pPr marL="3566160" indent="0">
              <a:buNone/>
              <a:defRPr sz="2730">
                <a:solidFill>
                  <a:schemeClr val="tx1">
                    <a:tint val="75000"/>
                  </a:schemeClr>
                </a:solidFill>
              </a:defRPr>
            </a:lvl5pPr>
            <a:lvl6pPr marL="4457700" indent="0">
              <a:buNone/>
              <a:defRPr sz="2730">
                <a:solidFill>
                  <a:schemeClr val="tx1">
                    <a:tint val="75000"/>
                  </a:schemeClr>
                </a:solidFill>
              </a:defRPr>
            </a:lvl6pPr>
            <a:lvl7pPr marL="5349240" indent="0">
              <a:buNone/>
              <a:defRPr sz="2730">
                <a:solidFill>
                  <a:schemeClr val="tx1">
                    <a:tint val="75000"/>
                  </a:schemeClr>
                </a:solidFill>
              </a:defRPr>
            </a:lvl7pPr>
            <a:lvl8pPr marL="6240780" indent="0">
              <a:buNone/>
              <a:defRPr sz="2730">
                <a:solidFill>
                  <a:schemeClr val="tx1">
                    <a:tint val="75000"/>
                  </a:schemeClr>
                </a:solidFill>
              </a:defRPr>
            </a:lvl8pPr>
            <a:lvl9pPr marL="7132320" indent="0">
              <a:buNone/>
              <a:defRPr sz="273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2511198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20802" y="4321178"/>
            <a:ext cx="8158868" cy="7761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925442" y="4321179"/>
            <a:ext cx="8158866" cy="77615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67416A-666C-485D-BCB2-EBB7598697E4}"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203238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8014" y="8813801"/>
            <a:ext cx="20208240" cy="2724150"/>
          </a:xfrm>
        </p:spPr>
        <p:txBody>
          <a:bodyPr anchor="t"/>
          <a:lstStyle>
            <a:lvl1pPr algn="l">
              <a:defRPr sz="9400" b="1" cap="all"/>
            </a:lvl1pPr>
          </a:lstStyle>
          <a:p>
            <a:r>
              <a:rPr lang="en-US"/>
              <a:t>Click to edit Master title style</a:t>
            </a:r>
          </a:p>
        </p:txBody>
      </p:sp>
      <p:sp>
        <p:nvSpPr>
          <p:cNvPr id="3" name="Text Placeholder 2"/>
          <p:cNvSpPr>
            <a:spLocks noGrp="1"/>
          </p:cNvSpPr>
          <p:nvPr>
            <p:ph type="body" idx="1"/>
          </p:nvPr>
        </p:nvSpPr>
        <p:spPr>
          <a:xfrm>
            <a:off x="1878014" y="5813427"/>
            <a:ext cx="20208240" cy="3000374"/>
          </a:xfrm>
        </p:spPr>
        <p:txBody>
          <a:bodyPr anchor="b"/>
          <a:lstStyle>
            <a:lvl1pPr marL="0" indent="0">
              <a:buNone/>
              <a:defRPr sz="4700">
                <a:solidFill>
                  <a:schemeClr val="tx1">
                    <a:tint val="75000"/>
                  </a:schemeClr>
                </a:solidFill>
              </a:defRPr>
            </a:lvl1pPr>
            <a:lvl2pPr marL="1071128" indent="0">
              <a:buNone/>
              <a:defRPr sz="4200">
                <a:solidFill>
                  <a:schemeClr val="tx1">
                    <a:tint val="75000"/>
                  </a:schemeClr>
                </a:solidFill>
              </a:defRPr>
            </a:lvl2pPr>
            <a:lvl3pPr marL="2142256" indent="0">
              <a:buNone/>
              <a:defRPr sz="3700">
                <a:solidFill>
                  <a:schemeClr val="tx1">
                    <a:tint val="75000"/>
                  </a:schemeClr>
                </a:solidFill>
              </a:defRPr>
            </a:lvl3pPr>
            <a:lvl4pPr marL="3213384" indent="0">
              <a:buNone/>
              <a:defRPr sz="3300">
                <a:solidFill>
                  <a:schemeClr val="tx1">
                    <a:tint val="75000"/>
                  </a:schemeClr>
                </a:solidFill>
              </a:defRPr>
            </a:lvl4pPr>
            <a:lvl5pPr marL="4284513" indent="0">
              <a:buNone/>
              <a:defRPr sz="3300">
                <a:solidFill>
                  <a:schemeClr val="tx1">
                    <a:tint val="75000"/>
                  </a:schemeClr>
                </a:solidFill>
              </a:defRPr>
            </a:lvl5pPr>
            <a:lvl6pPr marL="5355641" indent="0">
              <a:buNone/>
              <a:defRPr sz="3300">
                <a:solidFill>
                  <a:schemeClr val="tx1">
                    <a:tint val="75000"/>
                  </a:schemeClr>
                </a:solidFill>
              </a:defRPr>
            </a:lvl6pPr>
            <a:lvl7pPr marL="6426769" indent="0">
              <a:buNone/>
              <a:defRPr sz="3300">
                <a:solidFill>
                  <a:schemeClr val="tx1">
                    <a:tint val="75000"/>
                  </a:schemeClr>
                </a:solidFill>
              </a:defRPr>
            </a:lvl7pPr>
            <a:lvl8pPr marL="7497897" indent="0">
              <a:buNone/>
              <a:defRPr sz="3300">
                <a:solidFill>
                  <a:schemeClr val="tx1">
                    <a:tint val="75000"/>
                  </a:schemeClr>
                </a:solidFill>
              </a:defRPr>
            </a:lvl8pPr>
            <a:lvl9pPr marL="8569025" indent="0">
              <a:buNone/>
              <a:defRPr sz="3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3777089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17704" y="4321966"/>
            <a:ext cx="8161965" cy="1152524"/>
          </a:xfrm>
        </p:spPr>
        <p:txBody>
          <a:bodyPr anchor="b">
            <a:noAutofit/>
          </a:bodyPr>
          <a:lstStyle>
            <a:lvl1pPr marL="0" indent="0">
              <a:buNone/>
              <a:defRPr sz="4680" b="0"/>
            </a:lvl1pPr>
            <a:lvl2pPr marL="891540" indent="0">
              <a:buNone/>
              <a:defRPr sz="3900" b="1"/>
            </a:lvl2pPr>
            <a:lvl3pPr marL="1783080" indent="0">
              <a:buNone/>
              <a:defRPr sz="3510" b="1"/>
            </a:lvl3pPr>
            <a:lvl4pPr marL="2674620" indent="0">
              <a:buNone/>
              <a:defRPr sz="3120" b="1"/>
            </a:lvl4pPr>
            <a:lvl5pPr marL="3566160" indent="0">
              <a:buNone/>
              <a:defRPr sz="3120" b="1"/>
            </a:lvl5pPr>
            <a:lvl6pPr marL="4457700" indent="0">
              <a:buNone/>
              <a:defRPr sz="3120" b="1"/>
            </a:lvl6pPr>
            <a:lvl7pPr marL="5349240" indent="0">
              <a:buNone/>
              <a:defRPr sz="3120" b="1"/>
            </a:lvl7pPr>
            <a:lvl8pPr marL="6240780" indent="0">
              <a:buNone/>
              <a:defRPr sz="3120" b="1"/>
            </a:lvl8pPr>
            <a:lvl9pPr marL="7132320" indent="0">
              <a:buNone/>
              <a:defRPr sz="3120" b="1"/>
            </a:lvl9pPr>
          </a:lstStyle>
          <a:p>
            <a:pPr lvl="0"/>
            <a:r>
              <a:rPr lang="en-US"/>
              <a:t>Edit Master text styles</a:t>
            </a:r>
          </a:p>
        </p:txBody>
      </p:sp>
      <p:sp>
        <p:nvSpPr>
          <p:cNvPr id="4" name="Content Placeholder 3"/>
          <p:cNvSpPr>
            <a:spLocks noGrp="1"/>
          </p:cNvSpPr>
          <p:nvPr>
            <p:ph sz="half" idx="2"/>
          </p:nvPr>
        </p:nvSpPr>
        <p:spPr>
          <a:xfrm>
            <a:off x="1317704" y="5474491"/>
            <a:ext cx="8161965" cy="66082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922347" y="4321966"/>
            <a:ext cx="8161955" cy="1152524"/>
          </a:xfrm>
        </p:spPr>
        <p:txBody>
          <a:bodyPr anchor="b">
            <a:noAutofit/>
          </a:bodyPr>
          <a:lstStyle>
            <a:lvl1pPr marL="0" indent="0">
              <a:buNone/>
              <a:defRPr sz="4680" b="0"/>
            </a:lvl1pPr>
            <a:lvl2pPr marL="891540" indent="0">
              <a:buNone/>
              <a:defRPr sz="3900" b="1"/>
            </a:lvl2pPr>
            <a:lvl3pPr marL="1783080" indent="0">
              <a:buNone/>
              <a:defRPr sz="3510" b="1"/>
            </a:lvl3pPr>
            <a:lvl4pPr marL="2674620" indent="0">
              <a:buNone/>
              <a:defRPr sz="3120" b="1"/>
            </a:lvl4pPr>
            <a:lvl5pPr marL="3566160" indent="0">
              <a:buNone/>
              <a:defRPr sz="3120" b="1"/>
            </a:lvl5pPr>
            <a:lvl6pPr marL="4457700" indent="0">
              <a:buNone/>
              <a:defRPr sz="3120" b="1"/>
            </a:lvl6pPr>
            <a:lvl7pPr marL="5349240" indent="0">
              <a:buNone/>
              <a:defRPr sz="3120" b="1"/>
            </a:lvl7pPr>
            <a:lvl8pPr marL="6240780" indent="0">
              <a:buNone/>
              <a:defRPr sz="3120" b="1"/>
            </a:lvl8pPr>
            <a:lvl9pPr marL="7132320" indent="0">
              <a:buNone/>
              <a:defRPr sz="3120" b="1"/>
            </a:lvl9pPr>
          </a:lstStyle>
          <a:p>
            <a:pPr lvl="0"/>
            <a:r>
              <a:rPr lang="en-US"/>
              <a:t>Edit Master text styles</a:t>
            </a:r>
          </a:p>
        </p:txBody>
      </p:sp>
      <p:sp>
        <p:nvSpPr>
          <p:cNvPr id="6" name="Content Placeholder 5"/>
          <p:cNvSpPr>
            <a:spLocks noGrp="1"/>
          </p:cNvSpPr>
          <p:nvPr>
            <p:ph sz="quarter" idx="4"/>
          </p:nvPr>
        </p:nvSpPr>
        <p:spPr>
          <a:xfrm>
            <a:off x="9922350" y="5474491"/>
            <a:ext cx="8161953" cy="66082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67416A-666C-485D-BCB2-EBB7598697E4}" type="datetimeFigureOut">
              <a:rPr lang="en-US" smtClean="0"/>
              <a:t>9/4/18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1776598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20801" y="1219200"/>
            <a:ext cx="16763503" cy="2641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67416A-666C-485D-BCB2-EBB7598697E4}" type="datetimeFigureOut">
              <a:rPr lang="en-US" smtClean="0"/>
              <a:t>9/4/18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2566336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7416A-666C-485D-BCB2-EBB7598697E4}" type="datetimeFigureOut">
              <a:rPr lang="en-US" smtClean="0"/>
              <a:t>9/4/18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3826100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20801" y="2997208"/>
            <a:ext cx="7516330" cy="2556932"/>
          </a:xfrm>
        </p:spPr>
        <p:txBody>
          <a:bodyPr anchor="b">
            <a:normAutofit/>
          </a:bodyPr>
          <a:lstStyle>
            <a:lvl1pPr>
              <a:defRPr sz="3900"/>
            </a:lvl1pPr>
          </a:lstStyle>
          <a:p>
            <a:r>
              <a:rPr lang="en-US"/>
              <a:t>Click to edit Master title style</a:t>
            </a:r>
            <a:endParaRPr lang="en-US" dirty="0"/>
          </a:p>
        </p:txBody>
      </p:sp>
      <p:sp>
        <p:nvSpPr>
          <p:cNvPr id="3" name="Content Placeholder 2"/>
          <p:cNvSpPr>
            <a:spLocks noGrp="1"/>
          </p:cNvSpPr>
          <p:nvPr>
            <p:ph idx="1"/>
          </p:nvPr>
        </p:nvSpPr>
        <p:spPr>
          <a:xfrm>
            <a:off x="9282900" y="1029849"/>
            <a:ext cx="8801405" cy="1105287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20801" y="5554139"/>
            <a:ext cx="7516330" cy="5168898"/>
          </a:xfrm>
        </p:spPr>
        <p:txBody>
          <a:bodyPr>
            <a:normAutofit/>
          </a:bodyPr>
          <a:lstStyle>
            <a:lvl1pPr marL="0" indent="0">
              <a:buNone/>
              <a:defRPr sz="2730"/>
            </a:lvl1pPr>
            <a:lvl2pPr marL="891273" indent="0">
              <a:buNone/>
              <a:defRPr sz="2730"/>
            </a:lvl2pPr>
            <a:lvl3pPr marL="1782546" indent="0">
              <a:buNone/>
              <a:defRPr sz="2340"/>
            </a:lvl3pPr>
            <a:lvl4pPr marL="2673819" indent="0">
              <a:buNone/>
              <a:defRPr sz="1950"/>
            </a:lvl4pPr>
            <a:lvl5pPr marL="3565089" indent="0">
              <a:buNone/>
              <a:defRPr sz="1950"/>
            </a:lvl5pPr>
            <a:lvl6pPr marL="4456362" indent="0">
              <a:buNone/>
              <a:defRPr sz="1950"/>
            </a:lvl6pPr>
            <a:lvl7pPr marL="5347635" indent="0">
              <a:buNone/>
              <a:defRPr sz="1950"/>
            </a:lvl7pPr>
            <a:lvl8pPr marL="6238908" indent="0">
              <a:buNone/>
              <a:defRPr sz="1950"/>
            </a:lvl8pPr>
            <a:lvl9pPr marL="7130181" indent="0">
              <a:buNone/>
              <a:defRPr sz="1950"/>
            </a:lvl9pPr>
          </a:lstStyle>
          <a:p>
            <a:pPr lvl="0"/>
            <a:r>
              <a:rPr lang="en-US"/>
              <a:t>Edit Master text styles</a:t>
            </a:r>
          </a:p>
        </p:txBody>
      </p:sp>
      <p:sp>
        <p:nvSpPr>
          <p:cNvPr id="5" name="Date Placeholder 4"/>
          <p:cNvSpPr>
            <a:spLocks noGrp="1"/>
          </p:cNvSpPr>
          <p:nvPr>
            <p:ph type="dt" sz="half" idx="10"/>
          </p:nvPr>
        </p:nvSpPr>
        <p:spPr/>
        <p:txBody>
          <a:bodyPr/>
          <a:lstStyle/>
          <a:p>
            <a:fld id="{3067416A-666C-485D-BCB2-EBB7598697E4}"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135915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20802" y="9601200"/>
            <a:ext cx="16763501" cy="1133476"/>
          </a:xfrm>
        </p:spPr>
        <p:txBody>
          <a:bodyPr anchor="b">
            <a:normAutofit/>
          </a:bodyPr>
          <a:lstStyle>
            <a:lvl1pPr algn="l">
              <a:defRPr sz="468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20801" y="1219200"/>
            <a:ext cx="16763503" cy="7691436"/>
          </a:xfrm>
        </p:spPr>
        <p:txBody>
          <a:bodyPr anchor="t">
            <a:normAutofit/>
          </a:bodyPr>
          <a:lstStyle>
            <a:lvl1pPr marL="0" indent="0" algn="ctr">
              <a:buNone/>
              <a:defRPr sz="3120"/>
            </a:lvl1pPr>
            <a:lvl2pPr marL="891540" indent="0">
              <a:buNone/>
              <a:defRPr sz="3120"/>
            </a:lvl2pPr>
            <a:lvl3pPr marL="1783080" indent="0">
              <a:buNone/>
              <a:defRPr sz="3120"/>
            </a:lvl3pPr>
            <a:lvl4pPr marL="2674620" indent="0">
              <a:buNone/>
              <a:defRPr sz="3120"/>
            </a:lvl4pPr>
            <a:lvl5pPr marL="3566160" indent="0">
              <a:buNone/>
              <a:defRPr sz="3120"/>
            </a:lvl5pPr>
            <a:lvl6pPr marL="4457700" indent="0">
              <a:buNone/>
              <a:defRPr sz="3120"/>
            </a:lvl6pPr>
            <a:lvl7pPr marL="5349240" indent="0">
              <a:buNone/>
              <a:defRPr sz="3120"/>
            </a:lvl7pPr>
            <a:lvl8pPr marL="6240780" indent="0">
              <a:buNone/>
              <a:defRPr sz="3120"/>
            </a:lvl8pPr>
            <a:lvl9pPr marL="7132320" indent="0">
              <a:buNone/>
              <a:defRPr sz="3120"/>
            </a:lvl9pPr>
          </a:lstStyle>
          <a:p>
            <a:r>
              <a:rPr lang="en-US"/>
              <a:t>Click icon to add picture</a:t>
            </a:r>
            <a:endParaRPr lang="en-US" dirty="0"/>
          </a:p>
        </p:txBody>
      </p:sp>
      <p:sp>
        <p:nvSpPr>
          <p:cNvPr id="4" name="Text Placeholder 3"/>
          <p:cNvSpPr>
            <a:spLocks noGrp="1"/>
          </p:cNvSpPr>
          <p:nvPr>
            <p:ph type="body" sz="half" idx="2"/>
          </p:nvPr>
        </p:nvSpPr>
        <p:spPr>
          <a:xfrm>
            <a:off x="1320802" y="10734676"/>
            <a:ext cx="16763501" cy="1348048"/>
          </a:xfrm>
        </p:spPr>
        <p:txBody>
          <a:bodyPr>
            <a:normAutofit/>
          </a:bodyPr>
          <a:lstStyle>
            <a:lvl1pPr marL="0" indent="0">
              <a:buNone/>
              <a:defRPr sz="2340"/>
            </a:lvl1pPr>
            <a:lvl2pPr marL="891540" indent="0">
              <a:buNone/>
              <a:defRPr sz="2340"/>
            </a:lvl2pPr>
            <a:lvl3pPr marL="1783080" indent="0">
              <a:buNone/>
              <a:defRPr sz="1950"/>
            </a:lvl3pPr>
            <a:lvl4pPr marL="2674620" indent="0">
              <a:buNone/>
              <a:defRPr sz="1755"/>
            </a:lvl4pPr>
            <a:lvl5pPr marL="3566160" indent="0">
              <a:buNone/>
              <a:defRPr sz="1755"/>
            </a:lvl5pPr>
            <a:lvl6pPr marL="4457700" indent="0">
              <a:buNone/>
              <a:defRPr sz="1755"/>
            </a:lvl6pPr>
            <a:lvl7pPr marL="5349240" indent="0">
              <a:buNone/>
              <a:defRPr sz="1755"/>
            </a:lvl7pPr>
            <a:lvl8pPr marL="6240780" indent="0">
              <a:buNone/>
              <a:defRPr sz="1755"/>
            </a:lvl8pPr>
            <a:lvl9pPr marL="7132320" indent="0">
              <a:buNone/>
              <a:defRPr sz="1755"/>
            </a:lvl9pPr>
          </a:lstStyle>
          <a:p>
            <a:pPr lvl="0"/>
            <a:r>
              <a:rPr lang="en-US"/>
              <a:t>Edit Master text styles</a:t>
            </a:r>
          </a:p>
        </p:txBody>
      </p:sp>
      <p:sp>
        <p:nvSpPr>
          <p:cNvPr id="5" name="Date Placeholder 4"/>
          <p:cNvSpPr>
            <a:spLocks noGrp="1"/>
          </p:cNvSpPr>
          <p:nvPr>
            <p:ph type="dt" sz="half" idx="10"/>
          </p:nvPr>
        </p:nvSpPr>
        <p:spPr/>
        <p:txBody>
          <a:bodyPr/>
          <a:lstStyle/>
          <a:p>
            <a:fld id="{3067416A-666C-485D-BCB2-EBB7598697E4}"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34692554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20803" y="1219200"/>
            <a:ext cx="16763503" cy="6807200"/>
          </a:xfrm>
        </p:spPr>
        <p:txBody>
          <a:bodyPr anchor="ctr">
            <a:normAutofit/>
          </a:bodyPr>
          <a:lstStyle>
            <a:lvl1pPr algn="l">
              <a:defRPr sz="8580" b="0" cap="none"/>
            </a:lvl1pPr>
          </a:lstStyle>
          <a:p>
            <a:r>
              <a:rPr lang="en-US"/>
              <a:t>Click to edit Master title style</a:t>
            </a:r>
            <a:endParaRPr lang="en-US" dirty="0"/>
          </a:p>
        </p:txBody>
      </p:sp>
      <p:sp>
        <p:nvSpPr>
          <p:cNvPr id="3" name="Text Placeholder 2"/>
          <p:cNvSpPr>
            <a:spLocks noGrp="1"/>
          </p:cNvSpPr>
          <p:nvPr>
            <p:ph type="body" idx="1"/>
          </p:nvPr>
        </p:nvSpPr>
        <p:spPr>
          <a:xfrm>
            <a:off x="1320803" y="8940800"/>
            <a:ext cx="16763503" cy="3141924"/>
          </a:xfrm>
        </p:spPr>
        <p:txBody>
          <a:bodyPr anchor="ctr">
            <a:normAutofit/>
          </a:bodyPr>
          <a:lstStyle>
            <a:lvl1pPr marL="0" indent="0" algn="l">
              <a:buNone/>
              <a:defRPr sz="3510">
                <a:solidFill>
                  <a:schemeClr val="tx1">
                    <a:lumMod val="75000"/>
                    <a:lumOff val="25000"/>
                  </a:schemeClr>
                </a:solidFill>
              </a:defRPr>
            </a:lvl1pPr>
            <a:lvl2pPr marL="891540" indent="0">
              <a:buNone/>
              <a:defRPr sz="3510">
                <a:solidFill>
                  <a:schemeClr val="tx1">
                    <a:tint val="75000"/>
                  </a:schemeClr>
                </a:solidFill>
              </a:defRPr>
            </a:lvl2pPr>
            <a:lvl3pPr marL="1783080" indent="0">
              <a:buNone/>
              <a:defRPr sz="3120">
                <a:solidFill>
                  <a:schemeClr val="tx1">
                    <a:tint val="75000"/>
                  </a:schemeClr>
                </a:solidFill>
              </a:defRPr>
            </a:lvl3pPr>
            <a:lvl4pPr marL="2674620" indent="0">
              <a:buNone/>
              <a:defRPr sz="2730">
                <a:solidFill>
                  <a:schemeClr val="tx1">
                    <a:tint val="75000"/>
                  </a:schemeClr>
                </a:solidFill>
              </a:defRPr>
            </a:lvl4pPr>
            <a:lvl5pPr marL="3566160" indent="0">
              <a:buNone/>
              <a:defRPr sz="2730">
                <a:solidFill>
                  <a:schemeClr val="tx1">
                    <a:tint val="75000"/>
                  </a:schemeClr>
                </a:solidFill>
              </a:defRPr>
            </a:lvl5pPr>
            <a:lvl6pPr marL="4457700" indent="0">
              <a:buNone/>
              <a:defRPr sz="2730">
                <a:solidFill>
                  <a:schemeClr val="tx1">
                    <a:tint val="75000"/>
                  </a:schemeClr>
                </a:solidFill>
              </a:defRPr>
            </a:lvl6pPr>
            <a:lvl7pPr marL="5349240" indent="0">
              <a:buNone/>
              <a:defRPr sz="2730">
                <a:solidFill>
                  <a:schemeClr val="tx1">
                    <a:tint val="75000"/>
                  </a:schemeClr>
                </a:solidFill>
              </a:defRPr>
            </a:lvl7pPr>
            <a:lvl8pPr marL="6240780" indent="0">
              <a:buNone/>
              <a:defRPr sz="2730">
                <a:solidFill>
                  <a:schemeClr val="tx1">
                    <a:tint val="75000"/>
                  </a:schemeClr>
                </a:solidFill>
              </a:defRPr>
            </a:lvl8pPr>
            <a:lvl9pPr marL="7132320" indent="0">
              <a:buNone/>
              <a:defRPr sz="273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30785706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16101" y="1219200"/>
            <a:ext cx="15783561" cy="6045200"/>
          </a:xfrm>
        </p:spPr>
        <p:txBody>
          <a:bodyPr anchor="ctr">
            <a:normAutofit/>
          </a:bodyPr>
          <a:lstStyle>
            <a:lvl1pPr algn="l">
              <a:defRPr sz="858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663971" y="7264400"/>
            <a:ext cx="14087822" cy="762000"/>
          </a:xfrm>
        </p:spPr>
        <p:txBody>
          <a:bodyPr anchor="ctr">
            <a:noAutofit/>
          </a:bodyPr>
          <a:lstStyle>
            <a:lvl1pPr marL="0" indent="0">
              <a:buFontTx/>
              <a:buNone/>
              <a:defRPr sz="3120">
                <a:solidFill>
                  <a:schemeClr val="tx1">
                    <a:lumMod val="50000"/>
                    <a:lumOff val="50000"/>
                  </a:schemeClr>
                </a:solidFill>
              </a:defRPr>
            </a:lvl1pPr>
            <a:lvl2pPr marL="891540" indent="0">
              <a:buFontTx/>
              <a:buNone/>
              <a:defRPr/>
            </a:lvl2pPr>
            <a:lvl3pPr marL="1783080" indent="0">
              <a:buFontTx/>
              <a:buNone/>
              <a:defRPr/>
            </a:lvl3pPr>
            <a:lvl4pPr marL="2674620" indent="0">
              <a:buFontTx/>
              <a:buNone/>
              <a:defRPr/>
            </a:lvl4pPr>
            <a:lvl5pPr marL="3566160" indent="0">
              <a:buFontTx/>
              <a:buNone/>
              <a:defRPr/>
            </a:lvl5pPr>
          </a:lstStyle>
          <a:p>
            <a:pPr lvl="0"/>
            <a:r>
              <a:rPr lang="en-US"/>
              <a:t>Edit Master text styles</a:t>
            </a:r>
          </a:p>
        </p:txBody>
      </p:sp>
      <p:sp>
        <p:nvSpPr>
          <p:cNvPr id="3" name="Text Placeholder 2"/>
          <p:cNvSpPr>
            <a:spLocks noGrp="1"/>
          </p:cNvSpPr>
          <p:nvPr>
            <p:ph type="body" idx="1"/>
          </p:nvPr>
        </p:nvSpPr>
        <p:spPr>
          <a:xfrm>
            <a:off x="1320803" y="8940800"/>
            <a:ext cx="16763503" cy="3141924"/>
          </a:xfrm>
        </p:spPr>
        <p:txBody>
          <a:bodyPr anchor="ctr">
            <a:normAutofit/>
          </a:bodyPr>
          <a:lstStyle>
            <a:lvl1pPr marL="0" indent="0" algn="l">
              <a:buNone/>
              <a:defRPr sz="3510">
                <a:solidFill>
                  <a:schemeClr val="tx1">
                    <a:lumMod val="75000"/>
                    <a:lumOff val="25000"/>
                  </a:schemeClr>
                </a:solidFill>
              </a:defRPr>
            </a:lvl1pPr>
            <a:lvl2pPr marL="891540" indent="0">
              <a:buNone/>
              <a:defRPr sz="3510">
                <a:solidFill>
                  <a:schemeClr val="tx1">
                    <a:tint val="75000"/>
                  </a:schemeClr>
                </a:solidFill>
              </a:defRPr>
            </a:lvl2pPr>
            <a:lvl3pPr marL="1783080" indent="0">
              <a:buNone/>
              <a:defRPr sz="3120">
                <a:solidFill>
                  <a:schemeClr val="tx1">
                    <a:tint val="75000"/>
                  </a:schemeClr>
                </a:solidFill>
              </a:defRPr>
            </a:lvl3pPr>
            <a:lvl4pPr marL="2674620" indent="0">
              <a:buNone/>
              <a:defRPr sz="2730">
                <a:solidFill>
                  <a:schemeClr val="tx1">
                    <a:tint val="75000"/>
                  </a:schemeClr>
                </a:solidFill>
              </a:defRPr>
            </a:lvl4pPr>
            <a:lvl5pPr marL="3566160" indent="0">
              <a:buNone/>
              <a:defRPr sz="2730">
                <a:solidFill>
                  <a:schemeClr val="tx1">
                    <a:tint val="75000"/>
                  </a:schemeClr>
                </a:solidFill>
              </a:defRPr>
            </a:lvl5pPr>
            <a:lvl6pPr marL="4457700" indent="0">
              <a:buNone/>
              <a:defRPr sz="2730">
                <a:solidFill>
                  <a:schemeClr val="tx1">
                    <a:tint val="75000"/>
                  </a:schemeClr>
                </a:solidFill>
              </a:defRPr>
            </a:lvl6pPr>
            <a:lvl7pPr marL="5349240" indent="0">
              <a:buNone/>
              <a:defRPr sz="2730">
                <a:solidFill>
                  <a:schemeClr val="tx1">
                    <a:tint val="75000"/>
                  </a:schemeClr>
                </a:solidFill>
              </a:defRPr>
            </a:lvl7pPr>
            <a:lvl8pPr marL="6240780" indent="0">
              <a:buNone/>
              <a:defRPr sz="2730">
                <a:solidFill>
                  <a:schemeClr val="tx1">
                    <a:tint val="75000"/>
                  </a:schemeClr>
                </a:solidFill>
              </a:defRPr>
            </a:lvl8pPr>
            <a:lvl9pPr marL="7132320" indent="0">
              <a:buNone/>
              <a:defRPr sz="273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
        <p:nvSpPr>
          <p:cNvPr id="20" name="TextBox 19"/>
          <p:cNvSpPr txBox="1"/>
          <p:nvPr/>
        </p:nvSpPr>
        <p:spPr>
          <a:xfrm>
            <a:off x="1056647" y="1580756"/>
            <a:ext cx="1188720" cy="1169552"/>
          </a:xfrm>
          <a:prstGeom prst="rect">
            <a:avLst/>
          </a:prstGeom>
        </p:spPr>
        <p:txBody>
          <a:bodyPr vert="horz" lIns="178308" tIns="89154" rIns="178308" bIns="89154" rtlCol="0" anchor="ctr">
            <a:noAutofit/>
          </a:bodyPr>
          <a:lstStyle/>
          <a:p>
            <a:pPr lvl="0"/>
            <a:r>
              <a:rPr lang="en-US" sz="156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7341371" y="5773112"/>
            <a:ext cx="1188720" cy="1169552"/>
          </a:xfrm>
          <a:prstGeom prst="rect">
            <a:avLst/>
          </a:prstGeom>
        </p:spPr>
        <p:txBody>
          <a:bodyPr vert="horz" lIns="178308" tIns="89154" rIns="178308" bIns="89154" rtlCol="0" anchor="ctr">
            <a:noAutofit/>
          </a:bodyPr>
          <a:lstStyle/>
          <a:p>
            <a:pPr lvl="0"/>
            <a:r>
              <a:rPr lang="en-US" sz="15600" baseline="0" dirty="0">
                <a:ln w="3175" cmpd="sng">
                  <a:noFill/>
                </a:ln>
                <a:solidFill>
                  <a:schemeClr val="accent1">
                    <a:lumMod val="60000"/>
                    <a:lumOff val="40000"/>
                  </a:schemeClr>
                </a:solidFill>
                <a:latin typeface="Arial"/>
              </a:rPr>
              <a:t>”</a:t>
            </a:r>
            <a:endParaRPr lang="en-US" sz="8190" dirty="0">
              <a:solidFill>
                <a:schemeClr val="accent1">
                  <a:lumMod val="60000"/>
                  <a:lumOff val="40000"/>
                </a:schemeClr>
              </a:solidFill>
              <a:latin typeface="Arial"/>
            </a:endParaRPr>
          </a:p>
        </p:txBody>
      </p:sp>
    </p:spTree>
    <p:extLst>
      <p:ext uri="{BB962C8B-B14F-4D97-AF65-F5344CB8AC3E}">
        <p14:creationId xmlns:p14="http://schemas.microsoft.com/office/powerpoint/2010/main" val="2782296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20803" y="3863976"/>
            <a:ext cx="16763503" cy="5190920"/>
          </a:xfrm>
        </p:spPr>
        <p:txBody>
          <a:bodyPr anchor="b">
            <a:normAutofit/>
          </a:bodyPr>
          <a:lstStyle>
            <a:lvl1pPr algn="l">
              <a:defRPr sz="8580" b="0" cap="none"/>
            </a:lvl1pPr>
          </a:lstStyle>
          <a:p>
            <a:r>
              <a:rPr lang="en-US"/>
              <a:t>Click to edit Master title style</a:t>
            </a:r>
            <a:endParaRPr lang="en-US" dirty="0"/>
          </a:p>
        </p:txBody>
      </p:sp>
      <p:sp>
        <p:nvSpPr>
          <p:cNvPr id="3" name="Text Placeholder 2"/>
          <p:cNvSpPr>
            <a:spLocks noGrp="1"/>
          </p:cNvSpPr>
          <p:nvPr>
            <p:ph type="body" idx="1"/>
          </p:nvPr>
        </p:nvSpPr>
        <p:spPr>
          <a:xfrm>
            <a:off x="1320803" y="9054896"/>
            <a:ext cx="16763503" cy="3027828"/>
          </a:xfrm>
        </p:spPr>
        <p:txBody>
          <a:bodyPr anchor="t">
            <a:normAutofit/>
          </a:bodyPr>
          <a:lstStyle>
            <a:lvl1pPr marL="0" indent="0" algn="l">
              <a:buNone/>
              <a:defRPr sz="3510">
                <a:solidFill>
                  <a:schemeClr val="tx1">
                    <a:lumMod val="75000"/>
                    <a:lumOff val="25000"/>
                  </a:schemeClr>
                </a:solidFill>
              </a:defRPr>
            </a:lvl1pPr>
            <a:lvl2pPr marL="891540" indent="0">
              <a:buNone/>
              <a:defRPr sz="3510">
                <a:solidFill>
                  <a:schemeClr val="tx1">
                    <a:tint val="75000"/>
                  </a:schemeClr>
                </a:solidFill>
              </a:defRPr>
            </a:lvl2pPr>
            <a:lvl3pPr marL="1783080" indent="0">
              <a:buNone/>
              <a:defRPr sz="3120">
                <a:solidFill>
                  <a:schemeClr val="tx1">
                    <a:tint val="75000"/>
                  </a:schemeClr>
                </a:solidFill>
              </a:defRPr>
            </a:lvl3pPr>
            <a:lvl4pPr marL="2674620" indent="0">
              <a:buNone/>
              <a:defRPr sz="2730">
                <a:solidFill>
                  <a:schemeClr val="tx1">
                    <a:tint val="75000"/>
                  </a:schemeClr>
                </a:solidFill>
              </a:defRPr>
            </a:lvl4pPr>
            <a:lvl5pPr marL="3566160" indent="0">
              <a:buNone/>
              <a:defRPr sz="2730">
                <a:solidFill>
                  <a:schemeClr val="tx1">
                    <a:tint val="75000"/>
                  </a:schemeClr>
                </a:solidFill>
              </a:defRPr>
            </a:lvl5pPr>
            <a:lvl6pPr marL="4457700" indent="0">
              <a:buNone/>
              <a:defRPr sz="2730">
                <a:solidFill>
                  <a:schemeClr val="tx1">
                    <a:tint val="75000"/>
                  </a:schemeClr>
                </a:solidFill>
              </a:defRPr>
            </a:lvl6pPr>
            <a:lvl7pPr marL="5349240" indent="0">
              <a:buNone/>
              <a:defRPr sz="2730">
                <a:solidFill>
                  <a:schemeClr val="tx1">
                    <a:tint val="75000"/>
                  </a:schemeClr>
                </a:solidFill>
              </a:defRPr>
            </a:lvl7pPr>
            <a:lvl8pPr marL="6240780" indent="0">
              <a:buNone/>
              <a:defRPr sz="2730">
                <a:solidFill>
                  <a:schemeClr val="tx1">
                    <a:tint val="75000"/>
                  </a:schemeClr>
                </a:solidFill>
              </a:defRPr>
            </a:lvl8pPr>
            <a:lvl9pPr marL="7132320" indent="0">
              <a:buNone/>
              <a:defRPr sz="273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2240415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16101" y="1219200"/>
            <a:ext cx="15783561" cy="6045200"/>
          </a:xfrm>
        </p:spPr>
        <p:txBody>
          <a:bodyPr anchor="ctr">
            <a:normAutofit/>
          </a:bodyPr>
          <a:lstStyle>
            <a:lvl1pPr algn="l">
              <a:defRPr sz="858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20798" y="8026400"/>
            <a:ext cx="16763505" cy="1028496"/>
          </a:xfrm>
        </p:spPr>
        <p:txBody>
          <a:bodyPr anchor="b">
            <a:noAutofit/>
          </a:bodyPr>
          <a:lstStyle>
            <a:lvl1pPr marL="0" indent="0">
              <a:buFontTx/>
              <a:buNone/>
              <a:defRPr sz="4680">
                <a:solidFill>
                  <a:schemeClr val="tx1">
                    <a:lumMod val="75000"/>
                    <a:lumOff val="25000"/>
                  </a:schemeClr>
                </a:solidFill>
              </a:defRPr>
            </a:lvl1pPr>
            <a:lvl2pPr marL="891540" indent="0">
              <a:buFontTx/>
              <a:buNone/>
              <a:defRPr/>
            </a:lvl2pPr>
            <a:lvl3pPr marL="1783080" indent="0">
              <a:buFontTx/>
              <a:buNone/>
              <a:defRPr/>
            </a:lvl3pPr>
            <a:lvl4pPr marL="2674620" indent="0">
              <a:buFontTx/>
              <a:buNone/>
              <a:defRPr/>
            </a:lvl4pPr>
            <a:lvl5pPr marL="3566160" indent="0">
              <a:buFontTx/>
              <a:buNone/>
              <a:defRPr/>
            </a:lvl5pPr>
          </a:lstStyle>
          <a:p>
            <a:pPr lvl="0"/>
            <a:r>
              <a:rPr lang="en-US"/>
              <a:t>Edit Master text styles</a:t>
            </a:r>
          </a:p>
        </p:txBody>
      </p:sp>
      <p:sp>
        <p:nvSpPr>
          <p:cNvPr id="3" name="Text Placeholder 2"/>
          <p:cNvSpPr>
            <a:spLocks noGrp="1"/>
          </p:cNvSpPr>
          <p:nvPr>
            <p:ph type="body" idx="1"/>
          </p:nvPr>
        </p:nvSpPr>
        <p:spPr>
          <a:xfrm>
            <a:off x="1320803" y="9054896"/>
            <a:ext cx="16763503" cy="3027828"/>
          </a:xfrm>
        </p:spPr>
        <p:txBody>
          <a:bodyPr anchor="t">
            <a:normAutofit/>
          </a:bodyPr>
          <a:lstStyle>
            <a:lvl1pPr marL="0" indent="0" algn="l">
              <a:buNone/>
              <a:defRPr sz="3510">
                <a:solidFill>
                  <a:schemeClr val="tx1">
                    <a:lumMod val="50000"/>
                    <a:lumOff val="50000"/>
                  </a:schemeClr>
                </a:solidFill>
              </a:defRPr>
            </a:lvl1pPr>
            <a:lvl2pPr marL="891540" indent="0">
              <a:buNone/>
              <a:defRPr sz="3510">
                <a:solidFill>
                  <a:schemeClr val="tx1">
                    <a:tint val="75000"/>
                  </a:schemeClr>
                </a:solidFill>
              </a:defRPr>
            </a:lvl2pPr>
            <a:lvl3pPr marL="1783080" indent="0">
              <a:buNone/>
              <a:defRPr sz="3120">
                <a:solidFill>
                  <a:schemeClr val="tx1">
                    <a:tint val="75000"/>
                  </a:schemeClr>
                </a:solidFill>
              </a:defRPr>
            </a:lvl3pPr>
            <a:lvl4pPr marL="2674620" indent="0">
              <a:buNone/>
              <a:defRPr sz="2730">
                <a:solidFill>
                  <a:schemeClr val="tx1">
                    <a:tint val="75000"/>
                  </a:schemeClr>
                </a:solidFill>
              </a:defRPr>
            </a:lvl4pPr>
            <a:lvl5pPr marL="3566160" indent="0">
              <a:buNone/>
              <a:defRPr sz="2730">
                <a:solidFill>
                  <a:schemeClr val="tx1">
                    <a:tint val="75000"/>
                  </a:schemeClr>
                </a:solidFill>
              </a:defRPr>
            </a:lvl5pPr>
            <a:lvl6pPr marL="4457700" indent="0">
              <a:buNone/>
              <a:defRPr sz="2730">
                <a:solidFill>
                  <a:schemeClr val="tx1">
                    <a:tint val="75000"/>
                  </a:schemeClr>
                </a:solidFill>
              </a:defRPr>
            </a:lvl6pPr>
            <a:lvl7pPr marL="5349240" indent="0">
              <a:buNone/>
              <a:defRPr sz="2730">
                <a:solidFill>
                  <a:schemeClr val="tx1">
                    <a:tint val="75000"/>
                  </a:schemeClr>
                </a:solidFill>
              </a:defRPr>
            </a:lvl7pPr>
            <a:lvl8pPr marL="6240780" indent="0">
              <a:buNone/>
              <a:defRPr sz="2730">
                <a:solidFill>
                  <a:schemeClr val="tx1">
                    <a:tint val="75000"/>
                  </a:schemeClr>
                </a:solidFill>
              </a:defRPr>
            </a:lvl8pPr>
            <a:lvl9pPr marL="7132320" indent="0">
              <a:buNone/>
              <a:defRPr sz="273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
        <p:nvSpPr>
          <p:cNvPr id="24" name="TextBox 23"/>
          <p:cNvSpPr txBox="1"/>
          <p:nvPr/>
        </p:nvSpPr>
        <p:spPr>
          <a:xfrm>
            <a:off x="1056647" y="1580756"/>
            <a:ext cx="1188720" cy="1169552"/>
          </a:xfrm>
          <a:prstGeom prst="rect">
            <a:avLst/>
          </a:prstGeom>
        </p:spPr>
        <p:txBody>
          <a:bodyPr vert="horz" lIns="178308" tIns="89154" rIns="178308" bIns="89154" rtlCol="0" anchor="ctr">
            <a:noAutofit/>
          </a:bodyPr>
          <a:lstStyle/>
          <a:p>
            <a:pPr lvl="0"/>
            <a:r>
              <a:rPr lang="en-US" sz="156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7341371" y="5773112"/>
            <a:ext cx="1188720" cy="1169552"/>
          </a:xfrm>
          <a:prstGeom prst="rect">
            <a:avLst/>
          </a:prstGeom>
        </p:spPr>
        <p:txBody>
          <a:bodyPr vert="horz" lIns="178308" tIns="89154" rIns="178308" bIns="89154" rtlCol="0" anchor="ctr">
            <a:noAutofit/>
          </a:bodyPr>
          <a:lstStyle/>
          <a:p>
            <a:pPr lvl="0"/>
            <a:r>
              <a:rPr lang="en-US" sz="156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52153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37309" y="1219200"/>
            <a:ext cx="16746996" cy="6045200"/>
          </a:xfrm>
        </p:spPr>
        <p:txBody>
          <a:bodyPr anchor="ctr">
            <a:normAutofit/>
          </a:bodyPr>
          <a:lstStyle>
            <a:lvl1pPr algn="l">
              <a:defRPr sz="858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20798" y="8026400"/>
            <a:ext cx="16763505" cy="1028496"/>
          </a:xfrm>
        </p:spPr>
        <p:txBody>
          <a:bodyPr anchor="b">
            <a:noAutofit/>
          </a:bodyPr>
          <a:lstStyle>
            <a:lvl1pPr marL="0" indent="0">
              <a:buFontTx/>
              <a:buNone/>
              <a:defRPr sz="4680">
                <a:solidFill>
                  <a:schemeClr val="accent1"/>
                </a:solidFill>
              </a:defRPr>
            </a:lvl1pPr>
            <a:lvl2pPr marL="891540" indent="0">
              <a:buFontTx/>
              <a:buNone/>
              <a:defRPr/>
            </a:lvl2pPr>
            <a:lvl3pPr marL="1783080" indent="0">
              <a:buFontTx/>
              <a:buNone/>
              <a:defRPr/>
            </a:lvl3pPr>
            <a:lvl4pPr marL="2674620" indent="0">
              <a:buFontTx/>
              <a:buNone/>
              <a:defRPr/>
            </a:lvl4pPr>
            <a:lvl5pPr marL="3566160" indent="0">
              <a:buFontTx/>
              <a:buNone/>
              <a:defRPr/>
            </a:lvl5pPr>
          </a:lstStyle>
          <a:p>
            <a:pPr lvl="0"/>
            <a:r>
              <a:rPr lang="en-US"/>
              <a:t>Edit Master text styles</a:t>
            </a:r>
          </a:p>
        </p:txBody>
      </p:sp>
      <p:sp>
        <p:nvSpPr>
          <p:cNvPr id="3" name="Text Placeholder 2"/>
          <p:cNvSpPr>
            <a:spLocks noGrp="1"/>
          </p:cNvSpPr>
          <p:nvPr>
            <p:ph type="body" idx="1"/>
          </p:nvPr>
        </p:nvSpPr>
        <p:spPr>
          <a:xfrm>
            <a:off x="1320803" y="9054896"/>
            <a:ext cx="16763503" cy="3027828"/>
          </a:xfrm>
        </p:spPr>
        <p:txBody>
          <a:bodyPr anchor="t">
            <a:normAutofit/>
          </a:bodyPr>
          <a:lstStyle>
            <a:lvl1pPr marL="0" indent="0" algn="l">
              <a:buNone/>
              <a:defRPr sz="3510">
                <a:solidFill>
                  <a:schemeClr val="tx1">
                    <a:lumMod val="50000"/>
                    <a:lumOff val="50000"/>
                  </a:schemeClr>
                </a:solidFill>
              </a:defRPr>
            </a:lvl1pPr>
            <a:lvl2pPr marL="891540" indent="0">
              <a:buNone/>
              <a:defRPr sz="3510">
                <a:solidFill>
                  <a:schemeClr val="tx1">
                    <a:tint val="75000"/>
                  </a:schemeClr>
                </a:solidFill>
              </a:defRPr>
            </a:lvl2pPr>
            <a:lvl3pPr marL="1783080" indent="0">
              <a:buNone/>
              <a:defRPr sz="3120">
                <a:solidFill>
                  <a:schemeClr val="tx1">
                    <a:tint val="75000"/>
                  </a:schemeClr>
                </a:solidFill>
              </a:defRPr>
            </a:lvl3pPr>
            <a:lvl4pPr marL="2674620" indent="0">
              <a:buNone/>
              <a:defRPr sz="2730">
                <a:solidFill>
                  <a:schemeClr val="tx1">
                    <a:tint val="75000"/>
                  </a:schemeClr>
                </a:solidFill>
              </a:defRPr>
            </a:lvl4pPr>
            <a:lvl5pPr marL="3566160" indent="0">
              <a:buNone/>
              <a:defRPr sz="2730">
                <a:solidFill>
                  <a:schemeClr val="tx1">
                    <a:tint val="75000"/>
                  </a:schemeClr>
                </a:solidFill>
              </a:defRPr>
            </a:lvl5pPr>
            <a:lvl6pPr marL="4457700" indent="0">
              <a:buNone/>
              <a:defRPr sz="2730">
                <a:solidFill>
                  <a:schemeClr val="tx1">
                    <a:tint val="75000"/>
                  </a:schemeClr>
                </a:solidFill>
              </a:defRPr>
            </a:lvl6pPr>
            <a:lvl7pPr marL="5349240" indent="0">
              <a:buNone/>
              <a:defRPr sz="2730">
                <a:solidFill>
                  <a:schemeClr val="tx1">
                    <a:tint val="75000"/>
                  </a:schemeClr>
                </a:solidFill>
              </a:defRPr>
            </a:lvl7pPr>
            <a:lvl8pPr marL="6240780" indent="0">
              <a:buNone/>
              <a:defRPr sz="2730">
                <a:solidFill>
                  <a:schemeClr val="tx1">
                    <a:tint val="75000"/>
                  </a:schemeClr>
                </a:solidFill>
              </a:defRPr>
            </a:lvl8pPr>
            <a:lvl9pPr marL="7132320" indent="0">
              <a:buNone/>
              <a:defRPr sz="273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1748123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8720" y="3200401"/>
            <a:ext cx="10500360" cy="9051926"/>
          </a:xfrm>
        </p:spPr>
        <p:txBody>
          <a:bodyPr/>
          <a:lstStyle>
            <a:lvl1pPr>
              <a:defRPr sz="6600"/>
            </a:lvl1pPr>
            <a:lvl2pPr>
              <a:defRPr sz="5600"/>
            </a:lvl2pPr>
            <a:lvl3pPr>
              <a:defRPr sz="4700"/>
            </a:lvl3pPr>
            <a:lvl4pPr>
              <a:defRPr sz="4200"/>
            </a:lvl4pPr>
            <a:lvl5pPr>
              <a:defRPr sz="4200"/>
            </a:lvl5pPr>
            <a:lvl6pPr>
              <a:defRPr sz="4200"/>
            </a:lvl6pPr>
            <a:lvl7pPr>
              <a:defRPr sz="4200"/>
            </a:lvl7pPr>
            <a:lvl8pPr>
              <a:defRPr sz="4200"/>
            </a:lvl8pPr>
            <a:lvl9pPr>
              <a:defRPr sz="4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085320" y="3200401"/>
            <a:ext cx="10500360" cy="9051926"/>
          </a:xfrm>
        </p:spPr>
        <p:txBody>
          <a:bodyPr/>
          <a:lstStyle>
            <a:lvl1pPr>
              <a:defRPr sz="6600"/>
            </a:lvl1pPr>
            <a:lvl2pPr>
              <a:defRPr sz="5600"/>
            </a:lvl2pPr>
            <a:lvl3pPr>
              <a:defRPr sz="4700"/>
            </a:lvl3pPr>
            <a:lvl4pPr>
              <a:defRPr sz="4200"/>
            </a:lvl4pPr>
            <a:lvl5pPr>
              <a:defRPr sz="4200"/>
            </a:lvl5pPr>
            <a:lvl6pPr>
              <a:defRPr sz="4200"/>
            </a:lvl6pPr>
            <a:lvl7pPr>
              <a:defRPr sz="4200"/>
            </a:lvl7pPr>
            <a:lvl8pPr>
              <a:defRPr sz="4200"/>
            </a:lvl8pPr>
            <a:lvl9pPr>
              <a:defRPr sz="4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67416A-666C-485D-BCB2-EBB7598697E4}"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20693020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2951396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36963" y="1219199"/>
            <a:ext cx="2544249" cy="10502902"/>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320803" y="1219200"/>
            <a:ext cx="13767293" cy="10502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1180878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52162" y="2895601"/>
            <a:ext cx="17210033" cy="6659162"/>
          </a:xfrm>
        </p:spPr>
        <p:txBody>
          <a:bodyPr anchor="b"/>
          <a:lstStyle>
            <a:lvl1pPr>
              <a:defRPr sz="14040"/>
            </a:lvl1pPr>
          </a:lstStyle>
          <a:p>
            <a:r>
              <a:rPr lang="en-US"/>
              <a:t>Click to edit Master title style</a:t>
            </a:r>
            <a:endParaRPr lang="en-US" dirty="0"/>
          </a:p>
        </p:txBody>
      </p:sp>
      <p:sp>
        <p:nvSpPr>
          <p:cNvPr id="3" name="Subtitle 2"/>
          <p:cNvSpPr>
            <a:spLocks noGrp="1"/>
          </p:cNvSpPr>
          <p:nvPr>
            <p:ph type="subTitle" idx="1"/>
          </p:nvPr>
        </p:nvSpPr>
        <p:spPr>
          <a:xfrm>
            <a:off x="2252162" y="9554760"/>
            <a:ext cx="17210033" cy="1722840"/>
          </a:xfrm>
        </p:spPr>
        <p:txBody>
          <a:bodyPr anchor="t"/>
          <a:lstStyle>
            <a:lvl1pPr marL="0" indent="0" algn="l">
              <a:buNone/>
              <a:defRPr cap="all">
                <a:solidFill>
                  <a:schemeClr val="bg2">
                    <a:lumMod val="40000"/>
                    <a:lumOff val="60000"/>
                  </a:schemeClr>
                </a:solidFill>
              </a:defRPr>
            </a:lvl1pPr>
            <a:lvl2pPr marL="891540" indent="0" algn="ctr">
              <a:buNone/>
              <a:defRPr>
                <a:solidFill>
                  <a:schemeClr val="tx1">
                    <a:tint val="75000"/>
                  </a:schemeClr>
                </a:solidFill>
              </a:defRPr>
            </a:lvl2pPr>
            <a:lvl3pPr marL="1783080" indent="0" algn="ctr">
              <a:buNone/>
              <a:defRPr>
                <a:solidFill>
                  <a:schemeClr val="tx1">
                    <a:tint val="75000"/>
                  </a:schemeClr>
                </a:solidFill>
              </a:defRPr>
            </a:lvl3pPr>
            <a:lvl4pPr marL="2674620" indent="0" algn="ctr">
              <a:buNone/>
              <a:defRPr>
                <a:solidFill>
                  <a:schemeClr val="tx1">
                    <a:tint val="75000"/>
                  </a:schemeClr>
                </a:solidFill>
              </a:defRPr>
            </a:lvl4pPr>
            <a:lvl5pPr marL="3566160" indent="0" algn="ctr">
              <a:buNone/>
              <a:defRPr>
                <a:solidFill>
                  <a:schemeClr val="tx1">
                    <a:tint val="75000"/>
                  </a:schemeClr>
                </a:solidFill>
              </a:defRPr>
            </a:lvl5pPr>
            <a:lvl6pPr marL="4457700" indent="0" algn="ctr">
              <a:buNone/>
              <a:defRPr>
                <a:solidFill>
                  <a:schemeClr val="tx1">
                    <a:tint val="75000"/>
                  </a:schemeClr>
                </a:solidFill>
              </a:defRPr>
            </a:lvl6pPr>
            <a:lvl7pPr marL="5349240" indent="0" algn="ctr">
              <a:buNone/>
              <a:defRPr>
                <a:solidFill>
                  <a:schemeClr val="tx1">
                    <a:tint val="75000"/>
                  </a:schemeClr>
                </a:solidFill>
              </a:defRPr>
            </a:lvl7pPr>
            <a:lvl8pPr marL="6240780" indent="0" algn="ctr">
              <a:buNone/>
              <a:defRPr>
                <a:solidFill>
                  <a:schemeClr val="tx1">
                    <a:tint val="75000"/>
                  </a:schemeClr>
                </a:solidFill>
              </a:defRPr>
            </a:lvl8pPr>
            <a:lvl9pPr marL="71323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1604246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15394994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52165" y="5723467"/>
            <a:ext cx="17210031" cy="3831294"/>
          </a:xfrm>
        </p:spPr>
        <p:txBody>
          <a:bodyPr anchor="b"/>
          <a:lstStyle>
            <a:lvl1pPr algn="l">
              <a:defRPr sz="7800" b="0" cap="none"/>
            </a:lvl1pPr>
          </a:lstStyle>
          <a:p>
            <a:r>
              <a:rPr lang="en-US"/>
              <a:t>Click to edit Master title style</a:t>
            </a:r>
            <a:endParaRPr lang="en-US" dirty="0"/>
          </a:p>
        </p:txBody>
      </p:sp>
      <p:sp>
        <p:nvSpPr>
          <p:cNvPr id="3" name="Text Placeholder 2"/>
          <p:cNvSpPr>
            <a:spLocks noGrp="1"/>
          </p:cNvSpPr>
          <p:nvPr>
            <p:ph type="body" idx="1"/>
          </p:nvPr>
        </p:nvSpPr>
        <p:spPr>
          <a:xfrm>
            <a:off x="2252162" y="9554762"/>
            <a:ext cx="17210033" cy="1720800"/>
          </a:xfrm>
        </p:spPr>
        <p:txBody>
          <a:bodyPr anchor="t"/>
          <a:lstStyle>
            <a:lvl1pPr marL="0" indent="0" algn="l">
              <a:buNone/>
              <a:defRPr sz="3900" cap="all">
                <a:solidFill>
                  <a:schemeClr val="bg2">
                    <a:lumMod val="40000"/>
                    <a:lumOff val="60000"/>
                  </a:schemeClr>
                </a:solidFill>
              </a:defRPr>
            </a:lvl1pPr>
            <a:lvl2pPr marL="891540" indent="0">
              <a:buNone/>
              <a:defRPr sz="3510">
                <a:solidFill>
                  <a:schemeClr val="tx1">
                    <a:tint val="75000"/>
                  </a:schemeClr>
                </a:solidFill>
              </a:defRPr>
            </a:lvl2pPr>
            <a:lvl3pPr marL="1783080" indent="0">
              <a:buNone/>
              <a:defRPr sz="3120">
                <a:solidFill>
                  <a:schemeClr val="tx1">
                    <a:tint val="75000"/>
                  </a:schemeClr>
                </a:solidFill>
              </a:defRPr>
            </a:lvl3pPr>
            <a:lvl4pPr marL="2674620" indent="0">
              <a:buNone/>
              <a:defRPr sz="2730">
                <a:solidFill>
                  <a:schemeClr val="tx1">
                    <a:tint val="75000"/>
                  </a:schemeClr>
                </a:solidFill>
              </a:defRPr>
            </a:lvl4pPr>
            <a:lvl5pPr marL="3566160" indent="0">
              <a:buNone/>
              <a:defRPr sz="2730">
                <a:solidFill>
                  <a:schemeClr val="tx1">
                    <a:tint val="75000"/>
                  </a:schemeClr>
                </a:solidFill>
              </a:defRPr>
            </a:lvl5pPr>
            <a:lvl6pPr marL="4457700" indent="0">
              <a:buNone/>
              <a:defRPr sz="2730">
                <a:solidFill>
                  <a:schemeClr val="tx1">
                    <a:tint val="75000"/>
                  </a:schemeClr>
                </a:solidFill>
              </a:defRPr>
            </a:lvl6pPr>
            <a:lvl7pPr marL="5349240" indent="0">
              <a:buNone/>
              <a:defRPr sz="2730">
                <a:solidFill>
                  <a:schemeClr val="tx1">
                    <a:tint val="75000"/>
                  </a:schemeClr>
                </a:solidFill>
              </a:defRPr>
            </a:lvl7pPr>
            <a:lvl8pPr marL="6240780" indent="0">
              <a:buNone/>
              <a:defRPr sz="2730">
                <a:solidFill>
                  <a:schemeClr val="tx1">
                    <a:tint val="75000"/>
                  </a:schemeClr>
                </a:solidFill>
              </a:defRPr>
            </a:lvl8pPr>
            <a:lvl9pPr marL="7132320" indent="0">
              <a:buNone/>
              <a:defRPr sz="273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931703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51459" y="4121151"/>
            <a:ext cx="8572861" cy="8391526"/>
          </a:xfrm>
        </p:spPr>
        <p:txBody>
          <a:bodyPr>
            <a:normAutofit/>
          </a:bodyPr>
          <a:lstStyle>
            <a:lvl1pPr>
              <a:defRPr sz="3510"/>
            </a:lvl1pPr>
            <a:lvl2pPr>
              <a:defRPr sz="3120"/>
            </a:lvl2pPr>
            <a:lvl3pPr>
              <a:defRPr sz="2730"/>
            </a:lvl3pPr>
            <a:lvl4pPr>
              <a:defRPr sz="2340"/>
            </a:lvl4pPr>
            <a:lvl5pPr>
              <a:defRPr sz="2340"/>
            </a:lvl5pPr>
            <a:lvl6pPr>
              <a:defRPr sz="2340"/>
            </a:lvl6pPr>
            <a:lvl7pPr>
              <a:defRPr sz="2340"/>
            </a:lvl7pPr>
            <a:lvl8pPr>
              <a:defRPr sz="2340"/>
            </a:lvl8pPr>
            <a:lvl9pPr>
              <a:defRPr sz="23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026262" y="4112185"/>
            <a:ext cx="8572865" cy="8400490"/>
          </a:xfrm>
        </p:spPr>
        <p:txBody>
          <a:bodyPr>
            <a:normAutofit/>
          </a:bodyPr>
          <a:lstStyle>
            <a:lvl1pPr>
              <a:defRPr sz="3510"/>
            </a:lvl1pPr>
            <a:lvl2pPr>
              <a:defRPr sz="3120"/>
            </a:lvl2pPr>
            <a:lvl3pPr>
              <a:defRPr sz="2730"/>
            </a:lvl3pPr>
            <a:lvl4pPr>
              <a:defRPr sz="2340"/>
            </a:lvl4pPr>
            <a:lvl5pPr>
              <a:defRPr sz="2340"/>
            </a:lvl5pPr>
            <a:lvl6pPr>
              <a:defRPr sz="2340"/>
            </a:lvl6pPr>
            <a:lvl7pPr>
              <a:defRPr sz="2340"/>
            </a:lvl7pPr>
            <a:lvl8pPr>
              <a:defRPr sz="2340"/>
            </a:lvl8pPr>
            <a:lvl9pPr>
              <a:defRPr sz="23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67416A-666C-485D-BCB2-EBB7598697E4}"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34804081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151460" y="3810000"/>
            <a:ext cx="8572859" cy="1152524"/>
          </a:xfrm>
        </p:spPr>
        <p:txBody>
          <a:bodyPr anchor="b">
            <a:noAutofit/>
          </a:bodyPr>
          <a:lstStyle>
            <a:lvl1pPr marL="0" indent="0">
              <a:buNone/>
              <a:defRPr sz="4680" b="0">
                <a:solidFill>
                  <a:schemeClr val="bg2">
                    <a:lumMod val="40000"/>
                    <a:lumOff val="60000"/>
                  </a:schemeClr>
                </a:solidFill>
              </a:defRPr>
            </a:lvl1pPr>
            <a:lvl2pPr marL="891540" indent="0">
              <a:buNone/>
              <a:defRPr sz="3900" b="1"/>
            </a:lvl2pPr>
            <a:lvl3pPr marL="1783080" indent="0">
              <a:buNone/>
              <a:defRPr sz="3510" b="1"/>
            </a:lvl3pPr>
            <a:lvl4pPr marL="2674620" indent="0">
              <a:buNone/>
              <a:defRPr sz="3120" b="1"/>
            </a:lvl4pPr>
            <a:lvl5pPr marL="3566160" indent="0">
              <a:buNone/>
              <a:defRPr sz="3120" b="1"/>
            </a:lvl5pPr>
            <a:lvl6pPr marL="4457700" indent="0">
              <a:buNone/>
              <a:defRPr sz="3120" b="1"/>
            </a:lvl6pPr>
            <a:lvl7pPr marL="5349240" indent="0">
              <a:buNone/>
              <a:defRPr sz="3120" b="1"/>
            </a:lvl7pPr>
            <a:lvl8pPr marL="6240780" indent="0">
              <a:buNone/>
              <a:defRPr sz="3120" b="1"/>
            </a:lvl8pPr>
            <a:lvl9pPr marL="7132320" indent="0">
              <a:buNone/>
              <a:defRPr sz="3120" b="1"/>
            </a:lvl9pPr>
          </a:lstStyle>
          <a:p>
            <a:pPr lvl="0"/>
            <a:r>
              <a:rPr lang="en-US"/>
              <a:t>Edit Master text styles</a:t>
            </a:r>
          </a:p>
        </p:txBody>
      </p:sp>
      <p:sp>
        <p:nvSpPr>
          <p:cNvPr id="4" name="Content Placeholder 3"/>
          <p:cNvSpPr>
            <a:spLocks noGrp="1"/>
          </p:cNvSpPr>
          <p:nvPr>
            <p:ph sz="half" idx="2"/>
          </p:nvPr>
        </p:nvSpPr>
        <p:spPr>
          <a:xfrm>
            <a:off x="2151459" y="5029200"/>
            <a:ext cx="8572861" cy="7483476"/>
          </a:xfrm>
        </p:spPr>
        <p:txBody>
          <a:bodyPr>
            <a:normAutofit/>
          </a:bodyPr>
          <a:lstStyle>
            <a:lvl1pPr>
              <a:defRPr sz="3510"/>
            </a:lvl1pPr>
            <a:lvl2pPr>
              <a:defRPr sz="3120"/>
            </a:lvl2pPr>
            <a:lvl3pPr>
              <a:defRPr sz="2730"/>
            </a:lvl3pPr>
            <a:lvl4pPr>
              <a:defRPr sz="2340"/>
            </a:lvl4pPr>
            <a:lvl5pPr>
              <a:defRPr sz="2340"/>
            </a:lvl5pPr>
            <a:lvl6pPr>
              <a:defRPr sz="2340"/>
            </a:lvl6pPr>
            <a:lvl7pPr>
              <a:defRPr sz="2340"/>
            </a:lvl7pPr>
            <a:lvl8pPr>
              <a:defRPr sz="2340"/>
            </a:lvl8pPr>
            <a:lvl9pPr>
              <a:defRPr sz="23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026266" y="3810000"/>
            <a:ext cx="8572861" cy="1152524"/>
          </a:xfrm>
        </p:spPr>
        <p:txBody>
          <a:bodyPr anchor="b">
            <a:noAutofit/>
          </a:bodyPr>
          <a:lstStyle>
            <a:lvl1pPr marL="0" indent="0">
              <a:buNone/>
              <a:defRPr sz="4680" b="0">
                <a:solidFill>
                  <a:schemeClr val="bg2">
                    <a:lumMod val="40000"/>
                    <a:lumOff val="60000"/>
                  </a:schemeClr>
                </a:solidFill>
              </a:defRPr>
            </a:lvl1pPr>
            <a:lvl2pPr marL="891540" indent="0">
              <a:buNone/>
              <a:defRPr sz="3900" b="1"/>
            </a:lvl2pPr>
            <a:lvl3pPr marL="1783080" indent="0">
              <a:buNone/>
              <a:defRPr sz="3510" b="1"/>
            </a:lvl3pPr>
            <a:lvl4pPr marL="2674620" indent="0">
              <a:buNone/>
              <a:defRPr sz="3120" b="1"/>
            </a:lvl4pPr>
            <a:lvl5pPr marL="3566160" indent="0">
              <a:buNone/>
              <a:defRPr sz="3120" b="1"/>
            </a:lvl5pPr>
            <a:lvl6pPr marL="4457700" indent="0">
              <a:buNone/>
              <a:defRPr sz="3120" b="1"/>
            </a:lvl6pPr>
            <a:lvl7pPr marL="5349240" indent="0">
              <a:buNone/>
              <a:defRPr sz="3120" b="1"/>
            </a:lvl7pPr>
            <a:lvl8pPr marL="6240780" indent="0">
              <a:buNone/>
              <a:defRPr sz="3120" b="1"/>
            </a:lvl8pPr>
            <a:lvl9pPr marL="7132320" indent="0">
              <a:buNone/>
              <a:defRPr sz="3120" b="1"/>
            </a:lvl9pPr>
          </a:lstStyle>
          <a:p>
            <a:pPr lvl="0"/>
            <a:r>
              <a:rPr lang="en-US"/>
              <a:t>Edit Master text styles</a:t>
            </a:r>
          </a:p>
        </p:txBody>
      </p:sp>
      <p:sp>
        <p:nvSpPr>
          <p:cNvPr id="6" name="Content Placeholder 5"/>
          <p:cNvSpPr>
            <a:spLocks noGrp="1"/>
          </p:cNvSpPr>
          <p:nvPr>
            <p:ph sz="quarter" idx="4"/>
          </p:nvPr>
        </p:nvSpPr>
        <p:spPr>
          <a:xfrm>
            <a:off x="11026266" y="5029200"/>
            <a:ext cx="8572861" cy="7483476"/>
          </a:xfrm>
        </p:spPr>
        <p:txBody>
          <a:bodyPr>
            <a:normAutofit/>
          </a:bodyPr>
          <a:lstStyle>
            <a:lvl1pPr>
              <a:defRPr sz="3510"/>
            </a:lvl1pPr>
            <a:lvl2pPr>
              <a:defRPr sz="3120"/>
            </a:lvl2pPr>
            <a:lvl3pPr>
              <a:defRPr sz="2730"/>
            </a:lvl3pPr>
            <a:lvl4pPr>
              <a:defRPr sz="2340"/>
            </a:lvl4pPr>
            <a:lvl5pPr>
              <a:defRPr sz="2340"/>
            </a:lvl5pPr>
            <a:lvl6pPr>
              <a:defRPr sz="2340"/>
            </a:lvl6pPr>
            <a:lvl7pPr>
              <a:defRPr sz="2340"/>
            </a:lvl7pPr>
            <a:lvl8pPr>
              <a:defRPr sz="2340"/>
            </a:lvl8pPr>
            <a:lvl9pPr>
              <a:defRPr sz="23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67416A-666C-485D-BCB2-EBB7598697E4}" type="datetimeFigureOut">
              <a:rPr lang="en-US" smtClean="0"/>
              <a:t>9/4/18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3247578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28176308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26692661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2158" y="2895600"/>
            <a:ext cx="6632075" cy="2895600"/>
          </a:xfrm>
        </p:spPr>
        <p:txBody>
          <a:bodyPr anchor="b"/>
          <a:lstStyle>
            <a:lvl1pPr algn="l">
              <a:defRPr sz="4680" b="0"/>
            </a:lvl1pPr>
          </a:lstStyle>
          <a:p>
            <a:r>
              <a:rPr lang="en-US"/>
              <a:t>Click to edit Master title style</a:t>
            </a:r>
            <a:endParaRPr lang="en-US" dirty="0"/>
          </a:p>
        </p:txBody>
      </p:sp>
      <p:sp>
        <p:nvSpPr>
          <p:cNvPr id="3" name="Content Placeholder 2"/>
          <p:cNvSpPr>
            <a:spLocks noGrp="1"/>
          </p:cNvSpPr>
          <p:nvPr>
            <p:ph idx="1"/>
          </p:nvPr>
        </p:nvSpPr>
        <p:spPr>
          <a:xfrm>
            <a:off x="9330002" y="2895600"/>
            <a:ext cx="10132194" cy="9144000"/>
          </a:xfrm>
        </p:spPr>
        <p:txBody>
          <a:bodyPr anchor="ctr">
            <a:normAutofit/>
          </a:bodyPr>
          <a:lstStyle>
            <a:lvl1pPr>
              <a:defRPr sz="3900"/>
            </a:lvl1pPr>
            <a:lvl2pPr>
              <a:defRPr sz="3510"/>
            </a:lvl2pPr>
            <a:lvl3pPr>
              <a:defRPr sz="3120"/>
            </a:lvl3pPr>
            <a:lvl4pPr>
              <a:defRPr sz="2730"/>
            </a:lvl4pPr>
            <a:lvl5pPr>
              <a:defRPr sz="2730"/>
            </a:lvl5pPr>
            <a:lvl6pPr>
              <a:defRPr sz="2730"/>
            </a:lvl6pPr>
            <a:lvl7pPr>
              <a:defRPr sz="2730"/>
            </a:lvl7pPr>
            <a:lvl8pPr>
              <a:defRPr sz="2730"/>
            </a:lvl8pPr>
            <a:lvl9pPr>
              <a:defRPr sz="273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52159" y="6258561"/>
            <a:ext cx="6632073" cy="5791198"/>
          </a:xfrm>
        </p:spPr>
        <p:txBody>
          <a:bodyPr/>
          <a:lstStyle>
            <a:lvl1pPr marL="0" indent="0">
              <a:buNone/>
              <a:defRPr sz="2730"/>
            </a:lvl1pPr>
            <a:lvl2pPr marL="891540" indent="0">
              <a:buNone/>
              <a:defRPr sz="2340"/>
            </a:lvl2pPr>
            <a:lvl3pPr marL="1783080" indent="0">
              <a:buNone/>
              <a:defRPr sz="1950"/>
            </a:lvl3pPr>
            <a:lvl4pPr marL="2674620" indent="0">
              <a:buNone/>
              <a:defRPr sz="1755"/>
            </a:lvl4pPr>
            <a:lvl5pPr marL="3566160" indent="0">
              <a:buNone/>
              <a:defRPr sz="1755"/>
            </a:lvl5pPr>
            <a:lvl6pPr marL="4457700" indent="0">
              <a:buNone/>
              <a:defRPr sz="1755"/>
            </a:lvl6pPr>
            <a:lvl7pPr marL="5349240" indent="0">
              <a:buNone/>
              <a:defRPr sz="1755"/>
            </a:lvl7pPr>
            <a:lvl8pPr marL="6240780" indent="0">
              <a:buNone/>
              <a:defRPr sz="1755"/>
            </a:lvl8pPr>
            <a:lvl9pPr marL="7132320" indent="0">
              <a:buNone/>
              <a:defRPr sz="1755"/>
            </a:lvl9pPr>
          </a:lstStyle>
          <a:p>
            <a:pPr lvl="0"/>
            <a:r>
              <a:rPr lang="en-US"/>
              <a:t>Edit Master text styles</a:t>
            </a:r>
          </a:p>
        </p:txBody>
      </p:sp>
      <p:sp>
        <p:nvSpPr>
          <p:cNvPr id="7" name="Date Placeholder 4"/>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396478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88720" y="3070226"/>
            <a:ext cx="10504489" cy="1279524"/>
          </a:xfrm>
        </p:spPr>
        <p:txBody>
          <a:bodyPr anchor="b"/>
          <a:lstStyle>
            <a:lvl1pPr marL="0" indent="0">
              <a:buNone/>
              <a:defRPr sz="5600" b="1"/>
            </a:lvl1pPr>
            <a:lvl2pPr marL="1071128" indent="0">
              <a:buNone/>
              <a:defRPr sz="4700" b="1"/>
            </a:lvl2pPr>
            <a:lvl3pPr marL="2142256" indent="0">
              <a:buNone/>
              <a:defRPr sz="4200" b="1"/>
            </a:lvl3pPr>
            <a:lvl4pPr marL="3213384" indent="0">
              <a:buNone/>
              <a:defRPr sz="3700" b="1"/>
            </a:lvl4pPr>
            <a:lvl5pPr marL="4284513" indent="0">
              <a:buNone/>
              <a:defRPr sz="3700" b="1"/>
            </a:lvl5pPr>
            <a:lvl6pPr marL="5355641" indent="0">
              <a:buNone/>
              <a:defRPr sz="3700" b="1"/>
            </a:lvl6pPr>
            <a:lvl7pPr marL="6426769" indent="0">
              <a:buNone/>
              <a:defRPr sz="3700" b="1"/>
            </a:lvl7pPr>
            <a:lvl8pPr marL="7497897" indent="0">
              <a:buNone/>
              <a:defRPr sz="3700" b="1"/>
            </a:lvl8pPr>
            <a:lvl9pPr marL="8569025" indent="0">
              <a:buNone/>
              <a:defRPr sz="3700" b="1"/>
            </a:lvl9pPr>
          </a:lstStyle>
          <a:p>
            <a:pPr lvl="0"/>
            <a:r>
              <a:rPr lang="en-US"/>
              <a:t>Click to edit Master text styles</a:t>
            </a:r>
          </a:p>
        </p:txBody>
      </p:sp>
      <p:sp>
        <p:nvSpPr>
          <p:cNvPr id="4" name="Content Placeholder 3"/>
          <p:cNvSpPr>
            <a:spLocks noGrp="1"/>
          </p:cNvSpPr>
          <p:nvPr>
            <p:ph sz="half" idx="2"/>
          </p:nvPr>
        </p:nvSpPr>
        <p:spPr>
          <a:xfrm>
            <a:off x="1188720" y="4349750"/>
            <a:ext cx="10504489" cy="7902576"/>
          </a:xfrm>
        </p:spPr>
        <p:txBody>
          <a:bodyPr/>
          <a:lstStyle>
            <a:lvl1pPr>
              <a:defRPr sz="5600"/>
            </a:lvl1pPr>
            <a:lvl2pPr>
              <a:defRPr sz="4700"/>
            </a:lvl2pPr>
            <a:lvl3pPr>
              <a:defRPr sz="4200"/>
            </a:lvl3pPr>
            <a:lvl4pPr>
              <a:defRPr sz="3700"/>
            </a:lvl4pPr>
            <a:lvl5pPr>
              <a:defRPr sz="3700"/>
            </a:lvl5pPr>
            <a:lvl6pPr>
              <a:defRPr sz="3700"/>
            </a:lvl6pPr>
            <a:lvl7pPr>
              <a:defRPr sz="3700"/>
            </a:lvl7pPr>
            <a:lvl8pPr>
              <a:defRPr sz="3700"/>
            </a:lvl8pPr>
            <a:lvl9pPr>
              <a:defRPr sz="3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077066" y="3070226"/>
            <a:ext cx="10508615" cy="1279524"/>
          </a:xfrm>
        </p:spPr>
        <p:txBody>
          <a:bodyPr anchor="b"/>
          <a:lstStyle>
            <a:lvl1pPr marL="0" indent="0">
              <a:buNone/>
              <a:defRPr sz="5600" b="1"/>
            </a:lvl1pPr>
            <a:lvl2pPr marL="1071128" indent="0">
              <a:buNone/>
              <a:defRPr sz="4700" b="1"/>
            </a:lvl2pPr>
            <a:lvl3pPr marL="2142256" indent="0">
              <a:buNone/>
              <a:defRPr sz="4200" b="1"/>
            </a:lvl3pPr>
            <a:lvl4pPr marL="3213384" indent="0">
              <a:buNone/>
              <a:defRPr sz="3700" b="1"/>
            </a:lvl4pPr>
            <a:lvl5pPr marL="4284513" indent="0">
              <a:buNone/>
              <a:defRPr sz="3700" b="1"/>
            </a:lvl5pPr>
            <a:lvl6pPr marL="5355641" indent="0">
              <a:buNone/>
              <a:defRPr sz="3700" b="1"/>
            </a:lvl6pPr>
            <a:lvl7pPr marL="6426769" indent="0">
              <a:buNone/>
              <a:defRPr sz="3700" b="1"/>
            </a:lvl7pPr>
            <a:lvl8pPr marL="7497897" indent="0">
              <a:buNone/>
              <a:defRPr sz="3700" b="1"/>
            </a:lvl8pPr>
            <a:lvl9pPr marL="8569025" indent="0">
              <a:buNone/>
              <a:defRPr sz="3700" b="1"/>
            </a:lvl9pPr>
          </a:lstStyle>
          <a:p>
            <a:pPr lvl="0"/>
            <a:r>
              <a:rPr lang="en-US"/>
              <a:t>Click to edit Master text styles</a:t>
            </a:r>
          </a:p>
        </p:txBody>
      </p:sp>
      <p:sp>
        <p:nvSpPr>
          <p:cNvPr id="6" name="Content Placeholder 5"/>
          <p:cNvSpPr>
            <a:spLocks noGrp="1"/>
          </p:cNvSpPr>
          <p:nvPr>
            <p:ph sz="quarter" idx="4"/>
          </p:nvPr>
        </p:nvSpPr>
        <p:spPr>
          <a:xfrm>
            <a:off x="12077066" y="4349750"/>
            <a:ext cx="10508615" cy="7902576"/>
          </a:xfrm>
        </p:spPr>
        <p:txBody>
          <a:bodyPr/>
          <a:lstStyle>
            <a:lvl1pPr>
              <a:defRPr sz="5600"/>
            </a:lvl1pPr>
            <a:lvl2pPr>
              <a:defRPr sz="4700"/>
            </a:lvl2pPr>
            <a:lvl3pPr>
              <a:defRPr sz="4200"/>
            </a:lvl3pPr>
            <a:lvl4pPr>
              <a:defRPr sz="3700"/>
            </a:lvl4pPr>
            <a:lvl5pPr>
              <a:defRPr sz="3700"/>
            </a:lvl5pPr>
            <a:lvl6pPr>
              <a:defRPr sz="3700"/>
            </a:lvl6pPr>
            <a:lvl7pPr>
              <a:defRPr sz="3700"/>
            </a:lvl7pPr>
            <a:lvl8pPr>
              <a:defRPr sz="3700"/>
            </a:lvl8pPr>
            <a:lvl9pPr>
              <a:defRPr sz="3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67416A-666C-485D-BCB2-EBB7598697E4}" type="datetimeFigureOut">
              <a:rPr lang="en-US" smtClean="0"/>
              <a:t>9/4/18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40635125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0119" y="3708384"/>
            <a:ext cx="9931167" cy="3149616"/>
          </a:xfrm>
        </p:spPr>
        <p:txBody>
          <a:bodyPr anchor="b">
            <a:normAutofit/>
          </a:bodyPr>
          <a:lstStyle>
            <a:lvl1pPr algn="l">
              <a:defRPr sz="702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51615" y="2286000"/>
            <a:ext cx="6240780" cy="914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120"/>
            </a:lvl1pPr>
            <a:lvl2pPr marL="891540" indent="0">
              <a:buNone/>
              <a:defRPr sz="3120"/>
            </a:lvl2pPr>
            <a:lvl3pPr marL="1783080" indent="0">
              <a:buNone/>
              <a:defRPr sz="3120"/>
            </a:lvl3pPr>
            <a:lvl4pPr marL="2674620" indent="0">
              <a:buNone/>
              <a:defRPr sz="3120"/>
            </a:lvl4pPr>
            <a:lvl5pPr marL="3566160" indent="0">
              <a:buNone/>
              <a:defRPr sz="3120"/>
            </a:lvl5pPr>
            <a:lvl6pPr marL="4457700" indent="0">
              <a:buNone/>
              <a:defRPr sz="3120"/>
            </a:lvl6pPr>
            <a:lvl7pPr marL="5349240" indent="0">
              <a:buNone/>
              <a:defRPr sz="3120"/>
            </a:lvl7pPr>
            <a:lvl8pPr marL="6240780" indent="0">
              <a:buNone/>
              <a:defRPr sz="3120"/>
            </a:lvl8pPr>
            <a:lvl9pPr marL="7132320" indent="0">
              <a:buNone/>
              <a:defRPr sz="3120"/>
            </a:lvl9pPr>
          </a:lstStyle>
          <a:p>
            <a:r>
              <a:rPr lang="en-US"/>
              <a:t>Click icon to add picture</a:t>
            </a:r>
            <a:endParaRPr lang="en-US" dirty="0"/>
          </a:p>
        </p:txBody>
      </p:sp>
      <p:sp>
        <p:nvSpPr>
          <p:cNvPr id="4" name="Text Placeholder 3"/>
          <p:cNvSpPr>
            <a:spLocks noGrp="1"/>
          </p:cNvSpPr>
          <p:nvPr>
            <p:ph type="body" sz="half" idx="2"/>
          </p:nvPr>
        </p:nvSpPr>
        <p:spPr>
          <a:xfrm>
            <a:off x="2252161" y="7315200"/>
            <a:ext cx="9915709" cy="2743200"/>
          </a:xfrm>
        </p:spPr>
        <p:txBody>
          <a:bodyPr>
            <a:normAutofit/>
          </a:bodyPr>
          <a:lstStyle>
            <a:lvl1pPr marL="0" indent="0">
              <a:buNone/>
              <a:defRPr sz="2730"/>
            </a:lvl1pPr>
            <a:lvl2pPr marL="891540" indent="0">
              <a:buNone/>
              <a:defRPr sz="2340"/>
            </a:lvl2pPr>
            <a:lvl3pPr marL="1783080" indent="0">
              <a:buNone/>
              <a:defRPr sz="1950"/>
            </a:lvl3pPr>
            <a:lvl4pPr marL="2674620" indent="0">
              <a:buNone/>
              <a:defRPr sz="1755"/>
            </a:lvl4pPr>
            <a:lvl5pPr marL="3566160" indent="0">
              <a:buNone/>
              <a:defRPr sz="1755"/>
            </a:lvl5pPr>
            <a:lvl6pPr marL="4457700" indent="0">
              <a:buNone/>
              <a:defRPr sz="1755"/>
            </a:lvl6pPr>
            <a:lvl7pPr marL="5349240" indent="0">
              <a:buNone/>
              <a:defRPr sz="1755"/>
            </a:lvl7pPr>
            <a:lvl8pPr marL="6240780" indent="0">
              <a:buNone/>
              <a:defRPr sz="1755"/>
            </a:lvl8pPr>
            <a:lvl9pPr marL="7132320" indent="0">
              <a:buNone/>
              <a:defRPr sz="1755"/>
            </a:lvl9pPr>
          </a:lstStyle>
          <a:p>
            <a:pPr lvl="0"/>
            <a:r>
              <a:rPr lang="en-US"/>
              <a:t>Edit Master text styles</a:t>
            </a:r>
          </a:p>
        </p:txBody>
      </p:sp>
      <p:sp>
        <p:nvSpPr>
          <p:cNvPr id="5" name="Date Placeholder 4"/>
          <p:cNvSpPr>
            <a:spLocks noGrp="1"/>
          </p:cNvSpPr>
          <p:nvPr>
            <p:ph type="dt" sz="half" idx="10"/>
          </p:nvPr>
        </p:nvSpPr>
        <p:spPr/>
        <p:txBody>
          <a:bodyPr/>
          <a:lstStyle/>
          <a:p>
            <a:fld id="{3067416A-666C-485D-BCB2-EBB7598697E4}"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33499085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2165" y="9601174"/>
            <a:ext cx="17210031" cy="1133476"/>
          </a:xfrm>
        </p:spPr>
        <p:txBody>
          <a:bodyPr anchor="b">
            <a:normAutofit/>
          </a:bodyPr>
          <a:lstStyle>
            <a:lvl1pPr algn="l">
              <a:defRPr sz="468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252162" y="1371600"/>
            <a:ext cx="17210033" cy="728133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120"/>
            </a:lvl1pPr>
            <a:lvl2pPr marL="891540" indent="0">
              <a:buNone/>
              <a:defRPr sz="3120"/>
            </a:lvl2pPr>
            <a:lvl3pPr marL="1783080" indent="0">
              <a:buNone/>
              <a:defRPr sz="3120"/>
            </a:lvl3pPr>
            <a:lvl4pPr marL="2674620" indent="0">
              <a:buNone/>
              <a:defRPr sz="3120"/>
            </a:lvl4pPr>
            <a:lvl5pPr marL="3566160" indent="0">
              <a:buNone/>
              <a:defRPr sz="3120"/>
            </a:lvl5pPr>
            <a:lvl6pPr marL="4457700" indent="0">
              <a:buNone/>
              <a:defRPr sz="3120"/>
            </a:lvl6pPr>
            <a:lvl7pPr marL="5349240" indent="0">
              <a:buNone/>
              <a:defRPr sz="3120"/>
            </a:lvl7pPr>
            <a:lvl8pPr marL="6240780" indent="0">
              <a:buNone/>
              <a:defRPr sz="3120"/>
            </a:lvl8pPr>
            <a:lvl9pPr marL="7132320" indent="0">
              <a:buNone/>
              <a:defRPr sz="3120"/>
            </a:lvl9pPr>
          </a:lstStyle>
          <a:p>
            <a:r>
              <a:rPr lang="en-US"/>
              <a:t>Click icon to add picture</a:t>
            </a:r>
            <a:endParaRPr lang="en-US" dirty="0"/>
          </a:p>
        </p:txBody>
      </p:sp>
      <p:sp>
        <p:nvSpPr>
          <p:cNvPr id="4" name="Text Placeholder 3"/>
          <p:cNvSpPr>
            <a:spLocks noGrp="1"/>
          </p:cNvSpPr>
          <p:nvPr>
            <p:ph type="body" sz="half" idx="2"/>
          </p:nvPr>
        </p:nvSpPr>
        <p:spPr>
          <a:xfrm>
            <a:off x="2252164" y="10734650"/>
            <a:ext cx="17210029" cy="987424"/>
          </a:xfrm>
        </p:spPr>
        <p:txBody>
          <a:bodyPr>
            <a:normAutofit/>
          </a:bodyPr>
          <a:lstStyle>
            <a:lvl1pPr marL="0" indent="0">
              <a:buNone/>
              <a:defRPr sz="2340"/>
            </a:lvl1pPr>
            <a:lvl2pPr marL="891540" indent="0">
              <a:buNone/>
              <a:defRPr sz="2340"/>
            </a:lvl2pPr>
            <a:lvl3pPr marL="1783080" indent="0">
              <a:buNone/>
              <a:defRPr sz="1950"/>
            </a:lvl3pPr>
            <a:lvl4pPr marL="2674620" indent="0">
              <a:buNone/>
              <a:defRPr sz="1755"/>
            </a:lvl4pPr>
            <a:lvl5pPr marL="3566160" indent="0">
              <a:buNone/>
              <a:defRPr sz="1755"/>
            </a:lvl5pPr>
            <a:lvl6pPr marL="4457700" indent="0">
              <a:buNone/>
              <a:defRPr sz="1755"/>
            </a:lvl6pPr>
            <a:lvl7pPr marL="5349240" indent="0">
              <a:buNone/>
              <a:defRPr sz="1755"/>
            </a:lvl7pPr>
            <a:lvl8pPr marL="6240780" indent="0">
              <a:buNone/>
              <a:defRPr sz="1755"/>
            </a:lvl8pPr>
            <a:lvl9pPr marL="7132320" indent="0">
              <a:buNone/>
              <a:defRPr sz="1755"/>
            </a:lvl9pPr>
          </a:lstStyle>
          <a:p>
            <a:pPr lvl="0"/>
            <a:r>
              <a:rPr lang="en-US"/>
              <a:t>Edit Master text styles</a:t>
            </a:r>
          </a:p>
        </p:txBody>
      </p:sp>
      <p:sp>
        <p:nvSpPr>
          <p:cNvPr id="5" name="Date Placeholder 4"/>
          <p:cNvSpPr>
            <a:spLocks noGrp="1"/>
          </p:cNvSpPr>
          <p:nvPr>
            <p:ph type="dt" sz="half" idx="10"/>
          </p:nvPr>
        </p:nvSpPr>
        <p:spPr/>
        <p:txBody>
          <a:bodyPr/>
          <a:lstStyle/>
          <a:p>
            <a:fld id="{3067416A-666C-485D-BCB2-EBB7598697E4}"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15976970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252161" y="2895600"/>
            <a:ext cx="17210035" cy="3962400"/>
          </a:xfrm>
        </p:spPr>
        <p:txBody>
          <a:bodyPr/>
          <a:lstStyle>
            <a:lvl1pPr>
              <a:defRPr sz="9360"/>
            </a:lvl1pPr>
          </a:lstStyle>
          <a:p>
            <a:r>
              <a:rPr lang="en-US"/>
              <a:t>Click to edit Master title style</a:t>
            </a:r>
            <a:endParaRPr lang="en-US" dirty="0"/>
          </a:p>
        </p:txBody>
      </p:sp>
      <p:sp>
        <p:nvSpPr>
          <p:cNvPr id="8" name="Text Placeholder 3"/>
          <p:cNvSpPr>
            <a:spLocks noGrp="1"/>
          </p:cNvSpPr>
          <p:nvPr>
            <p:ph type="body" sz="half" idx="2"/>
          </p:nvPr>
        </p:nvSpPr>
        <p:spPr>
          <a:xfrm>
            <a:off x="2252161" y="7315200"/>
            <a:ext cx="17210035" cy="4724400"/>
          </a:xfrm>
        </p:spPr>
        <p:txBody>
          <a:bodyPr anchor="ctr">
            <a:normAutofit/>
          </a:bodyPr>
          <a:lstStyle>
            <a:lvl1pPr marL="0" indent="0">
              <a:buNone/>
              <a:defRPr sz="3510"/>
            </a:lvl1pPr>
            <a:lvl2pPr marL="891540" indent="0">
              <a:buNone/>
              <a:defRPr sz="2340"/>
            </a:lvl2pPr>
            <a:lvl3pPr marL="1783080" indent="0">
              <a:buNone/>
              <a:defRPr sz="1950"/>
            </a:lvl3pPr>
            <a:lvl4pPr marL="2674620" indent="0">
              <a:buNone/>
              <a:defRPr sz="1755"/>
            </a:lvl4pPr>
            <a:lvl5pPr marL="3566160" indent="0">
              <a:buNone/>
              <a:defRPr sz="1755"/>
            </a:lvl5pPr>
            <a:lvl6pPr marL="4457700" indent="0">
              <a:buNone/>
              <a:defRPr sz="1755"/>
            </a:lvl6pPr>
            <a:lvl7pPr marL="5349240" indent="0">
              <a:buNone/>
              <a:defRPr sz="1755"/>
            </a:lvl7pPr>
            <a:lvl8pPr marL="6240780" indent="0">
              <a:buNone/>
              <a:defRPr sz="1755"/>
            </a:lvl8pPr>
            <a:lvl9pPr marL="7132320" indent="0">
              <a:buNone/>
              <a:defRPr sz="1755"/>
            </a:lvl9pPr>
          </a:lstStyle>
          <a:p>
            <a:pPr lvl="0"/>
            <a:r>
              <a:rPr lang="en-US"/>
              <a:t>Edit Master text styles</a:t>
            </a:r>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4157434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70863" y="2895600"/>
            <a:ext cx="15598664" cy="4646748"/>
          </a:xfrm>
        </p:spPr>
        <p:txBody>
          <a:bodyPr/>
          <a:lstStyle>
            <a:lvl1pPr>
              <a:defRPr sz="9360"/>
            </a:lvl1pPr>
          </a:lstStyle>
          <a:p>
            <a:r>
              <a:rPr lang="en-US"/>
              <a:t>Click to edit Master title style</a:t>
            </a:r>
            <a:endParaRPr lang="en-US" dirty="0"/>
          </a:p>
        </p:txBody>
      </p:sp>
      <p:sp>
        <p:nvSpPr>
          <p:cNvPr id="11" name="Text Placeholder 3"/>
          <p:cNvSpPr>
            <a:spLocks noGrp="1"/>
          </p:cNvSpPr>
          <p:nvPr>
            <p:ph type="body" sz="half" idx="14"/>
          </p:nvPr>
        </p:nvSpPr>
        <p:spPr>
          <a:xfrm>
            <a:off x="3764281" y="7542348"/>
            <a:ext cx="14195316" cy="684348"/>
          </a:xfrm>
        </p:spPr>
        <p:txBody>
          <a:bodyPr vert="horz" lIns="91440" tIns="45720" rIns="91440" bIns="45720" rtlCol="0" anchor="t">
            <a:normAutofit/>
          </a:bodyPr>
          <a:lstStyle>
            <a:lvl1pPr marL="0" indent="0">
              <a:buNone/>
              <a:defRPr lang="en-US" sz="2730" b="0" i="0" kern="1200" cap="small" dirty="0">
                <a:solidFill>
                  <a:schemeClr val="bg2">
                    <a:lumMod val="40000"/>
                    <a:lumOff val="60000"/>
                  </a:schemeClr>
                </a:solidFill>
                <a:latin typeface="+mj-lt"/>
                <a:ea typeface="+mj-ea"/>
                <a:cs typeface="+mj-cs"/>
              </a:defRPr>
            </a:lvl1pPr>
            <a:lvl2pPr marL="891540" indent="0">
              <a:buNone/>
              <a:defRPr sz="2340"/>
            </a:lvl2pPr>
            <a:lvl3pPr marL="1783080" indent="0">
              <a:buNone/>
              <a:defRPr sz="1950"/>
            </a:lvl3pPr>
            <a:lvl4pPr marL="2674620" indent="0">
              <a:buNone/>
              <a:defRPr sz="1755"/>
            </a:lvl4pPr>
            <a:lvl5pPr marL="3566160" indent="0">
              <a:buNone/>
              <a:defRPr sz="1755"/>
            </a:lvl5pPr>
            <a:lvl6pPr marL="4457700" indent="0">
              <a:buNone/>
              <a:defRPr sz="1755"/>
            </a:lvl6pPr>
            <a:lvl7pPr marL="5349240" indent="0">
              <a:buNone/>
              <a:defRPr sz="1755"/>
            </a:lvl7pPr>
            <a:lvl8pPr marL="6240780" indent="0">
              <a:buNone/>
              <a:defRPr sz="1755"/>
            </a:lvl8pPr>
            <a:lvl9pPr marL="7132320" indent="0">
              <a:buNone/>
              <a:defRPr sz="1755"/>
            </a:lvl9pPr>
          </a:lstStyle>
          <a:p>
            <a:pPr marL="0" lvl="0" indent="0">
              <a:buNone/>
            </a:pPr>
            <a:r>
              <a:rPr lang="en-US"/>
              <a:t>Edit Master text styles</a:t>
            </a:r>
          </a:p>
        </p:txBody>
      </p:sp>
      <p:sp>
        <p:nvSpPr>
          <p:cNvPr id="10" name="Text Placeholder 3"/>
          <p:cNvSpPr>
            <a:spLocks noGrp="1"/>
          </p:cNvSpPr>
          <p:nvPr>
            <p:ph type="body" sz="half" idx="2"/>
          </p:nvPr>
        </p:nvSpPr>
        <p:spPr>
          <a:xfrm>
            <a:off x="2252161" y="8701314"/>
            <a:ext cx="17210035" cy="3352800"/>
          </a:xfrm>
        </p:spPr>
        <p:txBody>
          <a:bodyPr anchor="ctr">
            <a:normAutofit/>
          </a:bodyPr>
          <a:lstStyle>
            <a:lvl1pPr marL="0" indent="0">
              <a:buNone/>
              <a:defRPr sz="3510"/>
            </a:lvl1pPr>
            <a:lvl2pPr marL="891540" indent="0">
              <a:buNone/>
              <a:defRPr sz="2340"/>
            </a:lvl2pPr>
            <a:lvl3pPr marL="1783080" indent="0">
              <a:buNone/>
              <a:defRPr sz="1950"/>
            </a:lvl3pPr>
            <a:lvl4pPr marL="2674620" indent="0">
              <a:buNone/>
              <a:defRPr sz="1755"/>
            </a:lvl4pPr>
            <a:lvl5pPr marL="3566160" indent="0">
              <a:buNone/>
              <a:defRPr sz="1755"/>
            </a:lvl5pPr>
            <a:lvl6pPr marL="4457700" indent="0">
              <a:buNone/>
              <a:defRPr sz="1755"/>
            </a:lvl6pPr>
            <a:lvl7pPr marL="5349240" indent="0">
              <a:buNone/>
              <a:defRPr sz="1755"/>
            </a:lvl7pPr>
            <a:lvl8pPr marL="6240780" indent="0">
              <a:buNone/>
              <a:defRPr sz="1755"/>
            </a:lvl8pPr>
            <a:lvl9pPr marL="7132320" indent="0">
              <a:buNone/>
              <a:defRPr sz="1755"/>
            </a:lvl9pPr>
          </a:lstStyle>
          <a:p>
            <a:pPr lvl="0"/>
            <a:r>
              <a:rPr lang="en-US"/>
              <a:t>Edit Master text styles</a:t>
            </a:r>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
        <p:nvSpPr>
          <p:cNvPr id="12" name="TextBox 11"/>
          <p:cNvSpPr txBox="1"/>
          <p:nvPr/>
        </p:nvSpPr>
        <p:spPr>
          <a:xfrm>
            <a:off x="1751675" y="1942507"/>
            <a:ext cx="1563728" cy="3753335"/>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23790" dirty="0"/>
              <a:t>“</a:t>
            </a:r>
          </a:p>
        </p:txBody>
      </p:sp>
      <p:sp>
        <p:nvSpPr>
          <p:cNvPr id="15" name="TextBox 14"/>
          <p:cNvSpPr txBox="1"/>
          <p:nvPr/>
        </p:nvSpPr>
        <p:spPr>
          <a:xfrm>
            <a:off x="18194456" y="5227575"/>
            <a:ext cx="1563728" cy="3753335"/>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23790" dirty="0"/>
              <a:t>”</a:t>
            </a:r>
          </a:p>
        </p:txBody>
      </p:sp>
    </p:spTree>
    <p:extLst>
      <p:ext uri="{BB962C8B-B14F-4D97-AF65-F5344CB8AC3E}">
        <p14:creationId xmlns:p14="http://schemas.microsoft.com/office/powerpoint/2010/main" val="3824778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252160" y="6248402"/>
            <a:ext cx="17210037" cy="3306360"/>
          </a:xfrm>
        </p:spPr>
        <p:txBody>
          <a:bodyPr anchor="b"/>
          <a:lstStyle>
            <a:lvl1pPr algn="l">
              <a:defRPr sz="7800" b="0" cap="none"/>
            </a:lvl1pPr>
          </a:lstStyle>
          <a:p>
            <a:r>
              <a:rPr lang="en-US"/>
              <a:t>Click to edit Master title style</a:t>
            </a:r>
            <a:endParaRPr lang="en-US" dirty="0"/>
          </a:p>
        </p:txBody>
      </p:sp>
      <p:sp>
        <p:nvSpPr>
          <p:cNvPr id="3" name="Text Placeholder 2"/>
          <p:cNvSpPr>
            <a:spLocks noGrp="1"/>
          </p:cNvSpPr>
          <p:nvPr>
            <p:ph type="body" idx="1"/>
          </p:nvPr>
        </p:nvSpPr>
        <p:spPr>
          <a:xfrm>
            <a:off x="2252161" y="9554762"/>
            <a:ext cx="17210035" cy="1720800"/>
          </a:xfrm>
        </p:spPr>
        <p:txBody>
          <a:bodyPr anchor="t"/>
          <a:lstStyle>
            <a:lvl1pPr marL="0" indent="0" algn="l">
              <a:buNone/>
              <a:defRPr sz="3900" cap="none">
                <a:solidFill>
                  <a:schemeClr val="bg2">
                    <a:lumMod val="40000"/>
                    <a:lumOff val="60000"/>
                  </a:schemeClr>
                </a:solidFill>
              </a:defRPr>
            </a:lvl1pPr>
            <a:lvl2pPr marL="891540" indent="0">
              <a:buNone/>
              <a:defRPr sz="3510">
                <a:solidFill>
                  <a:schemeClr val="tx1">
                    <a:tint val="75000"/>
                  </a:schemeClr>
                </a:solidFill>
              </a:defRPr>
            </a:lvl2pPr>
            <a:lvl3pPr marL="1783080" indent="0">
              <a:buNone/>
              <a:defRPr sz="3120">
                <a:solidFill>
                  <a:schemeClr val="tx1">
                    <a:tint val="75000"/>
                  </a:schemeClr>
                </a:solidFill>
              </a:defRPr>
            </a:lvl3pPr>
            <a:lvl4pPr marL="2674620" indent="0">
              <a:buNone/>
              <a:defRPr sz="2730">
                <a:solidFill>
                  <a:schemeClr val="tx1">
                    <a:tint val="75000"/>
                  </a:schemeClr>
                </a:solidFill>
              </a:defRPr>
            </a:lvl4pPr>
            <a:lvl5pPr marL="3566160" indent="0">
              <a:buNone/>
              <a:defRPr sz="2730">
                <a:solidFill>
                  <a:schemeClr val="tx1">
                    <a:tint val="75000"/>
                  </a:schemeClr>
                </a:solidFill>
              </a:defRPr>
            </a:lvl5pPr>
            <a:lvl6pPr marL="4457700" indent="0">
              <a:buNone/>
              <a:defRPr sz="2730">
                <a:solidFill>
                  <a:schemeClr val="tx1">
                    <a:tint val="75000"/>
                  </a:schemeClr>
                </a:solidFill>
              </a:defRPr>
            </a:lvl6pPr>
            <a:lvl7pPr marL="5349240" indent="0">
              <a:buNone/>
              <a:defRPr sz="2730">
                <a:solidFill>
                  <a:schemeClr val="tx1">
                    <a:tint val="75000"/>
                  </a:schemeClr>
                </a:solidFill>
              </a:defRPr>
            </a:lvl7pPr>
            <a:lvl8pPr marL="6240780" indent="0">
              <a:buNone/>
              <a:defRPr sz="2730">
                <a:solidFill>
                  <a:schemeClr val="tx1">
                    <a:tint val="75000"/>
                  </a:schemeClr>
                </a:solidFill>
              </a:defRPr>
            </a:lvl8pPr>
            <a:lvl9pPr marL="7132320" indent="0">
              <a:buNone/>
              <a:defRPr sz="273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10942802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8190"/>
            </a:lvl1pPr>
          </a:lstStyle>
          <a:p>
            <a:r>
              <a:rPr lang="en-US"/>
              <a:t>Click to edit Master title style</a:t>
            </a:r>
            <a:endParaRPr lang="en-US" dirty="0"/>
          </a:p>
        </p:txBody>
      </p:sp>
      <p:sp>
        <p:nvSpPr>
          <p:cNvPr id="3" name="Text Placeholder 2"/>
          <p:cNvSpPr>
            <a:spLocks noGrp="1"/>
          </p:cNvSpPr>
          <p:nvPr>
            <p:ph type="body" idx="1"/>
          </p:nvPr>
        </p:nvSpPr>
        <p:spPr>
          <a:xfrm>
            <a:off x="1234247" y="3962400"/>
            <a:ext cx="5746389" cy="1152524"/>
          </a:xfrm>
        </p:spPr>
        <p:txBody>
          <a:bodyPr anchor="b">
            <a:noAutofit/>
          </a:bodyPr>
          <a:lstStyle>
            <a:lvl1pPr marL="0" indent="0">
              <a:buNone/>
              <a:defRPr sz="4680" b="0">
                <a:solidFill>
                  <a:schemeClr val="bg2">
                    <a:lumMod val="40000"/>
                    <a:lumOff val="60000"/>
                  </a:schemeClr>
                </a:solidFill>
              </a:defRPr>
            </a:lvl1pPr>
            <a:lvl2pPr marL="891540" indent="0">
              <a:buNone/>
              <a:defRPr sz="3900" b="1"/>
            </a:lvl2pPr>
            <a:lvl3pPr marL="1783080" indent="0">
              <a:buNone/>
              <a:defRPr sz="3510" b="1"/>
            </a:lvl3pPr>
            <a:lvl4pPr marL="2674620" indent="0">
              <a:buNone/>
              <a:defRPr sz="3120" b="1"/>
            </a:lvl4pPr>
            <a:lvl5pPr marL="3566160" indent="0">
              <a:buNone/>
              <a:defRPr sz="3120" b="1"/>
            </a:lvl5pPr>
            <a:lvl6pPr marL="4457700" indent="0">
              <a:buNone/>
              <a:defRPr sz="3120" b="1"/>
            </a:lvl6pPr>
            <a:lvl7pPr marL="5349240" indent="0">
              <a:buNone/>
              <a:defRPr sz="3120" b="1"/>
            </a:lvl7pPr>
            <a:lvl8pPr marL="6240780" indent="0">
              <a:buNone/>
              <a:defRPr sz="3120" b="1"/>
            </a:lvl8pPr>
            <a:lvl9pPr marL="7132320" indent="0">
              <a:buNone/>
              <a:defRPr sz="3120" b="1"/>
            </a:lvl9pPr>
          </a:lstStyle>
          <a:p>
            <a:pPr lvl="0"/>
            <a:r>
              <a:rPr lang="en-US"/>
              <a:t>Edit Master text styles</a:t>
            </a:r>
          </a:p>
        </p:txBody>
      </p:sp>
      <p:sp>
        <p:nvSpPr>
          <p:cNvPr id="16" name="Text Placeholder 3"/>
          <p:cNvSpPr>
            <a:spLocks noGrp="1"/>
          </p:cNvSpPr>
          <p:nvPr>
            <p:ph type="body" sz="half" idx="15"/>
          </p:nvPr>
        </p:nvSpPr>
        <p:spPr>
          <a:xfrm>
            <a:off x="1272303" y="5334000"/>
            <a:ext cx="5708333" cy="7178676"/>
          </a:xfrm>
        </p:spPr>
        <p:txBody>
          <a:bodyPr anchor="t">
            <a:normAutofit/>
          </a:bodyPr>
          <a:lstStyle>
            <a:lvl1pPr marL="0" indent="0">
              <a:buNone/>
              <a:defRPr sz="2730"/>
            </a:lvl1pPr>
            <a:lvl2pPr marL="891540" indent="0">
              <a:buNone/>
              <a:defRPr sz="2340"/>
            </a:lvl2pPr>
            <a:lvl3pPr marL="1783080" indent="0">
              <a:buNone/>
              <a:defRPr sz="1950"/>
            </a:lvl3pPr>
            <a:lvl4pPr marL="2674620" indent="0">
              <a:buNone/>
              <a:defRPr sz="1755"/>
            </a:lvl4pPr>
            <a:lvl5pPr marL="3566160" indent="0">
              <a:buNone/>
              <a:defRPr sz="1755"/>
            </a:lvl5pPr>
            <a:lvl6pPr marL="4457700" indent="0">
              <a:buNone/>
              <a:defRPr sz="1755"/>
            </a:lvl6pPr>
            <a:lvl7pPr marL="5349240" indent="0">
              <a:buNone/>
              <a:defRPr sz="1755"/>
            </a:lvl7pPr>
            <a:lvl8pPr marL="6240780" indent="0">
              <a:buNone/>
              <a:defRPr sz="1755"/>
            </a:lvl8pPr>
            <a:lvl9pPr marL="7132320" indent="0">
              <a:buNone/>
              <a:defRPr sz="1755"/>
            </a:lvl9pPr>
          </a:lstStyle>
          <a:p>
            <a:pPr lvl="0"/>
            <a:r>
              <a:rPr lang="en-US"/>
              <a:t>Edit Master text styles</a:t>
            </a:r>
          </a:p>
        </p:txBody>
      </p:sp>
      <p:sp>
        <p:nvSpPr>
          <p:cNvPr id="5" name="Text Placeholder 4"/>
          <p:cNvSpPr>
            <a:spLocks noGrp="1"/>
          </p:cNvSpPr>
          <p:nvPr>
            <p:ph type="body" sz="quarter" idx="3"/>
          </p:nvPr>
        </p:nvSpPr>
        <p:spPr>
          <a:xfrm>
            <a:off x="7573136" y="3962400"/>
            <a:ext cx="5725670" cy="1152524"/>
          </a:xfrm>
        </p:spPr>
        <p:txBody>
          <a:bodyPr anchor="b">
            <a:noAutofit/>
          </a:bodyPr>
          <a:lstStyle>
            <a:lvl1pPr marL="0" indent="0">
              <a:buNone/>
              <a:defRPr sz="4680" b="0">
                <a:solidFill>
                  <a:schemeClr val="bg2">
                    <a:lumMod val="40000"/>
                    <a:lumOff val="60000"/>
                  </a:schemeClr>
                </a:solidFill>
              </a:defRPr>
            </a:lvl1pPr>
            <a:lvl2pPr marL="891540" indent="0">
              <a:buNone/>
              <a:defRPr sz="3900" b="1"/>
            </a:lvl2pPr>
            <a:lvl3pPr marL="1783080" indent="0">
              <a:buNone/>
              <a:defRPr sz="3510" b="1"/>
            </a:lvl3pPr>
            <a:lvl4pPr marL="2674620" indent="0">
              <a:buNone/>
              <a:defRPr sz="3120" b="1"/>
            </a:lvl4pPr>
            <a:lvl5pPr marL="3566160" indent="0">
              <a:buNone/>
              <a:defRPr sz="3120" b="1"/>
            </a:lvl5pPr>
            <a:lvl6pPr marL="4457700" indent="0">
              <a:buNone/>
              <a:defRPr sz="3120" b="1"/>
            </a:lvl6pPr>
            <a:lvl7pPr marL="5349240" indent="0">
              <a:buNone/>
              <a:defRPr sz="3120" b="1"/>
            </a:lvl7pPr>
            <a:lvl8pPr marL="6240780" indent="0">
              <a:buNone/>
              <a:defRPr sz="3120" b="1"/>
            </a:lvl8pPr>
            <a:lvl9pPr marL="7132320" indent="0">
              <a:buNone/>
              <a:defRPr sz="3120" b="1"/>
            </a:lvl9pPr>
          </a:lstStyle>
          <a:p>
            <a:pPr lvl="0"/>
            <a:r>
              <a:rPr lang="en-US"/>
              <a:t>Edit Master text styles</a:t>
            </a:r>
          </a:p>
        </p:txBody>
      </p:sp>
      <p:sp>
        <p:nvSpPr>
          <p:cNvPr id="19" name="Text Placeholder 3"/>
          <p:cNvSpPr>
            <a:spLocks noGrp="1"/>
          </p:cNvSpPr>
          <p:nvPr>
            <p:ph type="body" sz="half" idx="16"/>
          </p:nvPr>
        </p:nvSpPr>
        <p:spPr>
          <a:xfrm>
            <a:off x="7552557" y="5334000"/>
            <a:ext cx="5746248" cy="7178676"/>
          </a:xfrm>
        </p:spPr>
        <p:txBody>
          <a:bodyPr anchor="t">
            <a:normAutofit/>
          </a:bodyPr>
          <a:lstStyle>
            <a:lvl1pPr marL="0" indent="0">
              <a:buNone/>
              <a:defRPr sz="2730"/>
            </a:lvl1pPr>
            <a:lvl2pPr marL="891540" indent="0">
              <a:buNone/>
              <a:defRPr sz="2340"/>
            </a:lvl2pPr>
            <a:lvl3pPr marL="1783080" indent="0">
              <a:buNone/>
              <a:defRPr sz="1950"/>
            </a:lvl3pPr>
            <a:lvl4pPr marL="2674620" indent="0">
              <a:buNone/>
              <a:defRPr sz="1755"/>
            </a:lvl4pPr>
            <a:lvl5pPr marL="3566160" indent="0">
              <a:buNone/>
              <a:defRPr sz="1755"/>
            </a:lvl5pPr>
            <a:lvl6pPr marL="4457700" indent="0">
              <a:buNone/>
              <a:defRPr sz="1755"/>
            </a:lvl6pPr>
            <a:lvl7pPr marL="5349240" indent="0">
              <a:buNone/>
              <a:defRPr sz="1755"/>
            </a:lvl7pPr>
            <a:lvl8pPr marL="6240780" indent="0">
              <a:buNone/>
              <a:defRPr sz="1755"/>
            </a:lvl8pPr>
            <a:lvl9pPr marL="7132320" indent="0">
              <a:buNone/>
              <a:defRPr sz="1755"/>
            </a:lvl9pPr>
          </a:lstStyle>
          <a:p>
            <a:pPr lvl="0"/>
            <a:r>
              <a:rPr lang="en-US"/>
              <a:t>Edit Master text styles</a:t>
            </a:r>
          </a:p>
        </p:txBody>
      </p:sp>
      <p:sp>
        <p:nvSpPr>
          <p:cNvPr id="14" name="Text Placeholder 4"/>
          <p:cNvSpPr>
            <a:spLocks noGrp="1"/>
          </p:cNvSpPr>
          <p:nvPr>
            <p:ph type="body" sz="quarter" idx="13"/>
          </p:nvPr>
        </p:nvSpPr>
        <p:spPr>
          <a:xfrm>
            <a:off x="13893166" y="3962400"/>
            <a:ext cx="5717620" cy="1152524"/>
          </a:xfrm>
        </p:spPr>
        <p:txBody>
          <a:bodyPr anchor="b">
            <a:noAutofit/>
          </a:bodyPr>
          <a:lstStyle>
            <a:lvl1pPr marL="0" indent="0">
              <a:buNone/>
              <a:defRPr sz="4680" b="0">
                <a:solidFill>
                  <a:schemeClr val="bg2">
                    <a:lumMod val="40000"/>
                    <a:lumOff val="60000"/>
                  </a:schemeClr>
                </a:solidFill>
              </a:defRPr>
            </a:lvl1pPr>
            <a:lvl2pPr marL="891540" indent="0">
              <a:buNone/>
              <a:defRPr sz="3900" b="1"/>
            </a:lvl2pPr>
            <a:lvl3pPr marL="1783080" indent="0">
              <a:buNone/>
              <a:defRPr sz="3510" b="1"/>
            </a:lvl3pPr>
            <a:lvl4pPr marL="2674620" indent="0">
              <a:buNone/>
              <a:defRPr sz="3120" b="1"/>
            </a:lvl4pPr>
            <a:lvl5pPr marL="3566160" indent="0">
              <a:buNone/>
              <a:defRPr sz="3120" b="1"/>
            </a:lvl5pPr>
            <a:lvl6pPr marL="4457700" indent="0">
              <a:buNone/>
              <a:defRPr sz="3120" b="1"/>
            </a:lvl6pPr>
            <a:lvl7pPr marL="5349240" indent="0">
              <a:buNone/>
              <a:defRPr sz="3120" b="1"/>
            </a:lvl7pPr>
            <a:lvl8pPr marL="6240780" indent="0">
              <a:buNone/>
              <a:defRPr sz="3120" b="1"/>
            </a:lvl8pPr>
            <a:lvl9pPr marL="7132320" indent="0">
              <a:buNone/>
              <a:defRPr sz="3120" b="1"/>
            </a:lvl9pPr>
          </a:lstStyle>
          <a:p>
            <a:pPr lvl="0"/>
            <a:r>
              <a:rPr lang="en-US"/>
              <a:t>Edit Master text styles</a:t>
            </a:r>
          </a:p>
        </p:txBody>
      </p:sp>
      <p:sp>
        <p:nvSpPr>
          <p:cNvPr id="20" name="Text Placeholder 3"/>
          <p:cNvSpPr>
            <a:spLocks noGrp="1"/>
          </p:cNvSpPr>
          <p:nvPr>
            <p:ph type="body" sz="half" idx="17"/>
          </p:nvPr>
        </p:nvSpPr>
        <p:spPr>
          <a:xfrm>
            <a:off x="13893166" y="5334000"/>
            <a:ext cx="5717620" cy="7178676"/>
          </a:xfrm>
        </p:spPr>
        <p:txBody>
          <a:bodyPr anchor="t">
            <a:normAutofit/>
          </a:bodyPr>
          <a:lstStyle>
            <a:lvl1pPr marL="0" indent="0">
              <a:buNone/>
              <a:defRPr sz="2730"/>
            </a:lvl1pPr>
            <a:lvl2pPr marL="891540" indent="0">
              <a:buNone/>
              <a:defRPr sz="2340"/>
            </a:lvl2pPr>
            <a:lvl3pPr marL="1783080" indent="0">
              <a:buNone/>
              <a:defRPr sz="1950"/>
            </a:lvl3pPr>
            <a:lvl4pPr marL="2674620" indent="0">
              <a:buNone/>
              <a:defRPr sz="1755"/>
            </a:lvl4pPr>
            <a:lvl5pPr marL="3566160" indent="0">
              <a:buNone/>
              <a:defRPr sz="1755"/>
            </a:lvl5pPr>
            <a:lvl6pPr marL="4457700" indent="0">
              <a:buNone/>
              <a:defRPr sz="1755"/>
            </a:lvl6pPr>
            <a:lvl7pPr marL="5349240" indent="0">
              <a:buNone/>
              <a:defRPr sz="1755"/>
            </a:lvl7pPr>
            <a:lvl8pPr marL="6240780" indent="0">
              <a:buNone/>
              <a:defRPr sz="1755"/>
            </a:lvl8pPr>
            <a:lvl9pPr marL="7132320" indent="0">
              <a:buNone/>
              <a:defRPr sz="1755"/>
            </a:lvl9pPr>
          </a:lstStyle>
          <a:p>
            <a:pPr lvl="0"/>
            <a:r>
              <a:rPr lang="en-US"/>
              <a:t>Edit Master text styles</a:t>
            </a:r>
          </a:p>
        </p:txBody>
      </p:sp>
      <p:cxnSp>
        <p:nvCxnSpPr>
          <p:cNvPr id="17" name="Straight Connector 16"/>
          <p:cNvCxnSpPr/>
          <p:nvPr/>
        </p:nvCxnSpPr>
        <p:spPr>
          <a:xfrm>
            <a:off x="7265977" y="4267200"/>
            <a:ext cx="0" cy="7924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3576343" y="4267200"/>
            <a:ext cx="0" cy="7933764"/>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36043873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8190"/>
            </a:lvl1pPr>
          </a:lstStyle>
          <a:p>
            <a:r>
              <a:rPr lang="en-US"/>
              <a:t>Click to edit Master title style</a:t>
            </a:r>
            <a:endParaRPr lang="en-US" dirty="0"/>
          </a:p>
        </p:txBody>
      </p:sp>
      <p:sp>
        <p:nvSpPr>
          <p:cNvPr id="3" name="Text Placeholder 2"/>
          <p:cNvSpPr>
            <a:spLocks noGrp="1"/>
          </p:cNvSpPr>
          <p:nvPr>
            <p:ph type="body" idx="1"/>
          </p:nvPr>
        </p:nvSpPr>
        <p:spPr>
          <a:xfrm>
            <a:off x="1272303" y="8501898"/>
            <a:ext cx="5733098" cy="1152524"/>
          </a:xfrm>
        </p:spPr>
        <p:txBody>
          <a:bodyPr anchor="b">
            <a:noAutofit/>
          </a:bodyPr>
          <a:lstStyle>
            <a:lvl1pPr marL="0" indent="0">
              <a:buNone/>
              <a:defRPr sz="4680" b="0">
                <a:solidFill>
                  <a:schemeClr val="bg2">
                    <a:lumMod val="40000"/>
                    <a:lumOff val="60000"/>
                  </a:schemeClr>
                </a:solidFill>
              </a:defRPr>
            </a:lvl1pPr>
            <a:lvl2pPr marL="891540" indent="0">
              <a:buNone/>
              <a:defRPr sz="3900" b="1"/>
            </a:lvl2pPr>
            <a:lvl3pPr marL="1783080" indent="0">
              <a:buNone/>
              <a:defRPr sz="3510" b="1"/>
            </a:lvl3pPr>
            <a:lvl4pPr marL="2674620" indent="0">
              <a:buNone/>
              <a:defRPr sz="3120" b="1"/>
            </a:lvl4pPr>
            <a:lvl5pPr marL="3566160" indent="0">
              <a:buNone/>
              <a:defRPr sz="3120" b="1"/>
            </a:lvl5pPr>
            <a:lvl6pPr marL="4457700" indent="0">
              <a:buNone/>
              <a:defRPr sz="3120" b="1"/>
            </a:lvl6pPr>
            <a:lvl7pPr marL="5349240" indent="0">
              <a:buNone/>
              <a:defRPr sz="3120" b="1"/>
            </a:lvl7pPr>
            <a:lvl8pPr marL="6240780" indent="0">
              <a:buNone/>
              <a:defRPr sz="3120" b="1"/>
            </a:lvl8pPr>
            <a:lvl9pPr marL="7132320" indent="0">
              <a:buNone/>
              <a:defRPr sz="3120" b="1"/>
            </a:lvl9pPr>
          </a:lstStyle>
          <a:p>
            <a:pPr lvl="0"/>
            <a:r>
              <a:rPr lang="en-US"/>
              <a:t>Edit Master text styles</a:t>
            </a:r>
          </a:p>
        </p:txBody>
      </p:sp>
      <p:sp>
        <p:nvSpPr>
          <p:cNvPr id="29" name="Picture Placeholder 2"/>
          <p:cNvSpPr>
            <a:spLocks noGrp="1" noChangeAspect="1"/>
          </p:cNvSpPr>
          <p:nvPr>
            <p:ph type="pic" idx="15"/>
          </p:nvPr>
        </p:nvSpPr>
        <p:spPr>
          <a:xfrm>
            <a:off x="1272303" y="4419600"/>
            <a:ext cx="5733098" cy="304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120"/>
            </a:lvl1pPr>
            <a:lvl2pPr marL="891540" indent="0">
              <a:buNone/>
              <a:defRPr sz="3120"/>
            </a:lvl2pPr>
            <a:lvl3pPr marL="1783080" indent="0">
              <a:buNone/>
              <a:defRPr sz="3120"/>
            </a:lvl3pPr>
            <a:lvl4pPr marL="2674620" indent="0">
              <a:buNone/>
              <a:defRPr sz="3120"/>
            </a:lvl4pPr>
            <a:lvl5pPr marL="3566160" indent="0">
              <a:buNone/>
              <a:defRPr sz="3120"/>
            </a:lvl5pPr>
            <a:lvl6pPr marL="4457700" indent="0">
              <a:buNone/>
              <a:defRPr sz="3120"/>
            </a:lvl6pPr>
            <a:lvl7pPr marL="5349240" indent="0">
              <a:buNone/>
              <a:defRPr sz="3120"/>
            </a:lvl7pPr>
            <a:lvl8pPr marL="6240780" indent="0">
              <a:buNone/>
              <a:defRPr sz="3120"/>
            </a:lvl8pPr>
            <a:lvl9pPr marL="7132320" indent="0">
              <a:buNone/>
              <a:defRPr sz="3120"/>
            </a:lvl9pPr>
          </a:lstStyle>
          <a:p>
            <a:r>
              <a:rPr lang="en-US"/>
              <a:t>Click icon to add picture</a:t>
            </a:r>
            <a:endParaRPr lang="en-US" dirty="0"/>
          </a:p>
        </p:txBody>
      </p:sp>
      <p:sp>
        <p:nvSpPr>
          <p:cNvPr id="22" name="Text Placeholder 3"/>
          <p:cNvSpPr>
            <a:spLocks noGrp="1"/>
          </p:cNvSpPr>
          <p:nvPr>
            <p:ph type="body" sz="half" idx="18"/>
          </p:nvPr>
        </p:nvSpPr>
        <p:spPr>
          <a:xfrm>
            <a:off x="1272303" y="9654423"/>
            <a:ext cx="5733098" cy="1318378"/>
          </a:xfrm>
        </p:spPr>
        <p:txBody>
          <a:bodyPr anchor="t">
            <a:normAutofit/>
          </a:bodyPr>
          <a:lstStyle>
            <a:lvl1pPr marL="0" indent="0">
              <a:buNone/>
              <a:defRPr sz="2730"/>
            </a:lvl1pPr>
            <a:lvl2pPr marL="891540" indent="0">
              <a:buNone/>
              <a:defRPr sz="2340"/>
            </a:lvl2pPr>
            <a:lvl3pPr marL="1783080" indent="0">
              <a:buNone/>
              <a:defRPr sz="1950"/>
            </a:lvl3pPr>
            <a:lvl4pPr marL="2674620" indent="0">
              <a:buNone/>
              <a:defRPr sz="1755"/>
            </a:lvl4pPr>
            <a:lvl5pPr marL="3566160" indent="0">
              <a:buNone/>
              <a:defRPr sz="1755"/>
            </a:lvl5pPr>
            <a:lvl6pPr marL="4457700" indent="0">
              <a:buNone/>
              <a:defRPr sz="1755"/>
            </a:lvl6pPr>
            <a:lvl7pPr marL="5349240" indent="0">
              <a:buNone/>
              <a:defRPr sz="1755"/>
            </a:lvl7pPr>
            <a:lvl8pPr marL="6240780" indent="0">
              <a:buNone/>
              <a:defRPr sz="1755"/>
            </a:lvl8pPr>
            <a:lvl9pPr marL="7132320" indent="0">
              <a:buNone/>
              <a:defRPr sz="1755"/>
            </a:lvl9pPr>
          </a:lstStyle>
          <a:p>
            <a:pPr lvl="0"/>
            <a:r>
              <a:rPr lang="en-US"/>
              <a:t>Edit Master text styles</a:t>
            </a:r>
          </a:p>
        </p:txBody>
      </p:sp>
      <p:sp>
        <p:nvSpPr>
          <p:cNvPr id="5" name="Text Placeholder 4"/>
          <p:cNvSpPr>
            <a:spLocks noGrp="1"/>
          </p:cNvSpPr>
          <p:nvPr>
            <p:ph type="body" sz="quarter" idx="3"/>
          </p:nvPr>
        </p:nvSpPr>
        <p:spPr>
          <a:xfrm>
            <a:off x="7584282" y="8501898"/>
            <a:ext cx="5714524" cy="1152524"/>
          </a:xfrm>
        </p:spPr>
        <p:txBody>
          <a:bodyPr anchor="b">
            <a:noAutofit/>
          </a:bodyPr>
          <a:lstStyle>
            <a:lvl1pPr marL="0" indent="0">
              <a:buNone/>
              <a:defRPr sz="4680" b="0">
                <a:solidFill>
                  <a:schemeClr val="bg2">
                    <a:lumMod val="40000"/>
                    <a:lumOff val="60000"/>
                  </a:schemeClr>
                </a:solidFill>
              </a:defRPr>
            </a:lvl1pPr>
            <a:lvl2pPr marL="891540" indent="0">
              <a:buNone/>
              <a:defRPr sz="3900" b="1"/>
            </a:lvl2pPr>
            <a:lvl3pPr marL="1783080" indent="0">
              <a:buNone/>
              <a:defRPr sz="3510" b="1"/>
            </a:lvl3pPr>
            <a:lvl4pPr marL="2674620" indent="0">
              <a:buNone/>
              <a:defRPr sz="3120" b="1"/>
            </a:lvl4pPr>
            <a:lvl5pPr marL="3566160" indent="0">
              <a:buNone/>
              <a:defRPr sz="3120" b="1"/>
            </a:lvl5pPr>
            <a:lvl6pPr marL="4457700" indent="0">
              <a:buNone/>
              <a:defRPr sz="3120" b="1"/>
            </a:lvl6pPr>
            <a:lvl7pPr marL="5349240" indent="0">
              <a:buNone/>
              <a:defRPr sz="3120" b="1"/>
            </a:lvl7pPr>
            <a:lvl8pPr marL="6240780" indent="0">
              <a:buNone/>
              <a:defRPr sz="3120" b="1"/>
            </a:lvl8pPr>
            <a:lvl9pPr marL="7132320" indent="0">
              <a:buNone/>
              <a:defRPr sz="3120" b="1"/>
            </a:lvl9pPr>
          </a:lstStyle>
          <a:p>
            <a:pPr lvl="0"/>
            <a:r>
              <a:rPr lang="en-US"/>
              <a:t>Edit Master text styles</a:t>
            </a:r>
          </a:p>
        </p:txBody>
      </p:sp>
      <p:sp>
        <p:nvSpPr>
          <p:cNvPr id="30" name="Picture Placeholder 2"/>
          <p:cNvSpPr>
            <a:spLocks noGrp="1" noChangeAspect="1"/>
          </p:cNvSpPr>
          <p:nvPr>
            <p:ph type="pic" idx="21"/>
          </p:nvPr>
        </p:nvSpPr>
        <p:spPr>
          <a:xfrm>
            <a:off x="7584280" y="4419600"/>
            <a:ext cx="5714524" cy="304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120"/>
            </a:lvl1pPr>
            <a:lvl2pPr marL="891540" indent="0">
              <a:buNone/>
              <a:defRPr sz="3120"/>
            </a:lvl2pPr>
            <a:lvl3pPr marL="1783080" indent="0">
              <a:buNone/>
              <a:defRPr sz="3120"/>
            </a:lvl3pPr>
            <a:lvl4pPr marL="2674620" indent="0">
              <a:buNone/>
              <a:defRPr sz="3120"/>
            </a:lvl4pPr>
            <a:lvl5pPr marL="3566160" indent="0">
              <a:buNone/>
              <a:defRPr sz="3120"/>
            </a:lvl5pPr>
            <a:lvl6pPr marL="4457700" indent="0">
              <a:buNone/>
              <a:defRPr sz="3120"/>
            </a:lvl6pPr>
            <a:lvl7pPr marL="5349240" indent="0">
              <a:buNone/>
              <a:defRPr sz="3120"/>
            </a:lvl7pPr>
            <a:lvl8pPr marL="6240780" indent="0">
              <a:buNone/>
              <a:defRPr sz="3120"/>
            </a:lvl8pPr>
            <a:lvl9pPr marL="7132320" indent="0">
              <a:buNone/>
              <a:defRPr sz="3120"/>
            </a:lvl9pPr>
          </a:lstStyle>
          <a:p>
            <a:r>
              <a:rPr lang="en-US"/>
              <a:t>Click icon to add picture</a:t>
            </a:r>
            <a:endParaRPr lang="en-US" dirty="0"/>
          </a:p>
        </p:txBody>
      </p:sp>
      <p:sp>
        <p:nvSpPr>
          <p:cNvPr id="23" name="Text Placeholder 3"/>
          <p:cNvSpPr>
            <a:spLocks noGrp="1"/>
          </p:cNvSpPr>
          <p:nvPr>
            <p:ph type="body" sz="half" idx="19"/>
          </p:nvPr>
        </p:nvSpPr>
        <p:spPr>
          <a:xfrm>
            <a:off x="7581643" y="9654421"/>
            <a:ext cx="5722092" cy="1318378"/>
          </a:xfrm>
        </p:spPr>
        <p:txBody>
          <a:bodyPr anchor="t">
            <a:normAutofit/>
          </a:bodyPr>
          <a:lstStyle>
            <a:lvl1pPr marL="0" indent="0">
              <a:buNone/>
              <a:defRPr sz="2730"/>
            </a:lvl1pPr>
            <a:lvl2pPr marL="891540" indent="0">
              <a:buNone/>
              <a:defRPr sz="2340"/>
            </a:lvl2pPr>
            <a:lvl3pPr marL="1783080" indent="0">
              <a:buNone/>
              <a:defRPr sz="1950"/>
            </a:lvl3pPr>
            <a:lvl4pPr marL="2674620" indent="0">
              <a:buNone/>
              <a:defRPr sz="1755"/>
            </a:lvl4pPr>
            <a:lvl5pPr marL="3566160" indent="0">
              <a:buNone/>
              <a:defRPr sz="1755"/>
            </a:lvl5pPr>
            <a:lvl6pPr marL="4457700" indent="0">
              <a:buNone/>
              <a:defRPr sz="1755"/>
            </a:lvl6pPr>
            <a:lvl7pPr marL="5349240" indent="0">
              <a:buNone/>
              <a:defRPr sz="1755"/>
            </a:lvl7pPr>
            <a:lvl8pPr marL="6240780" indent="0">
              <a:buNone/>
              <a:defRPr sz="1755"/>
            </a:lvl8pPr>
            <a:lvl9pPr marL="7132320" indent="0">
              <a:buNone/>
              <a:defRPr sz="1755"/>
            </a:lvl9pPr>
          </a:lstStyle>
          <a:p>
            <a:pPr lvl="0"/>
            <a:r>
              <a:rPr lang="en-US"/>
              <a:t>Edit Master text styles</a:t>
            </a:r>
          </a:p>
        </p:txBody>
      </p:sp>
      <p:sp>
        <p:nvSpPr>
          <p:cNvPr id="14" name="Text Placeholder 4"/>
          <p:cNvSpPr>
            <a:spLocks noGrp="1"/>
          </p:cNvSpPr>
          <p:nvPr>
            <p:ph type="body" sz="quarter" idx="13"/>
          </p:nvPr>
        </p:nvSpPr>
        <p:spPr>
          <a:xfrm>
            <a:off x="13893166" y="8501898"/>
            <a:ext cx="5717620" cy="1152524"/>
          </a:xfrm>
        </p:spPr>
        <p:txBody>
          <a:bodyPr anchor="b">
            <a:noAutofit/>
          </a:bodyPr>
          <a:lstStyle>
            <a:lvl1pPr marL="0" indent="0">
              <a:buNone/>
              <a:defRPr sz="4680" b="0">
                <a:solidFill>
                  <a:schemeClr val="bg2">
                    <a:lumMod val="40000"/>
                    <a:lumOff val="60000"/>
                  </a:schemeClr>
                </a:solidFill>
              </a:defRPr>
            </a:lvl1pPr>
            <a:lvl2pPr marL="891540" indent="0">
              <a:buNone/>
              <a:defRPr sz="3900" b="1"/>
            </a:lvl2pPr>
            <a:lvl3pPr marL="1783080" indent="0">
              <a:buNone/>
              <a:defRPr sz="3510" b="1"/>
            </a:lvl3pPr>
            <a:lvl4pPr marL="2674620" indent="0">
              <a:buNone/>
              <a:defRPr sz="3120" b="1"/>
            </a:lvl4pPr>
            <a:lvl5pPr marL="3566160" indent="0">
              <a:buNone/>
              <a:defRPr sz="3120" b="1"/>
            </a:lvl5pPr>
            <a:lvl6pPr marL="4457700" indent="0">
              <a:buNone/>
              <a:defRPr sz="3120" b="1"/>
            </a:lvl6pPr>
            <a:lvl7pPr marL="5349240" indent="0">
              <a:buNone/>
              <a:defRPr sz="3120" b="1"/>
            </a:lvl7pPr>
            <a:lvl8pPr marL="6240780" indent="0">
              <a:buNone/>
              <a:defRPr sz="3120" b="1"/>
            </a:lvl8pPr>
            <a:lvl9pPr marL="7132320" indent="0">
              <a:buNone/>
              <a:defRPr sz="3120" b="1"/>
            </a:lvl9pPr>
          </a:lstStyle>
          <a:p>
            <a:pPr lvl="0"/>
            <a:r>
              <a:rPr lang="en-US"/>
              <a:t>Edit Master text styles</a:t>
            </a:r>
          </a:p>
        </p:txBody>
      </p:sp>
      <p:sp>
        <p:nvSpPr>
          <p:cNvPr id="31" name="Picture Placeholder 2"/>
          <p:cNvSpPr>
            <a:spLocks noGrp="1" noChangeAspect="1"/>
          </p:cNvSpPr>
          <p:nvPr>
            <p:ph type="pic" idx="22"/>
          </p:nvPr>
        </p:nvSpPr>
        <p:spPr>
          <a:xfrm>
            <a:off x="13893164" y="4419600"/>
            <a:ext cx="5717620" cy="304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120"/>
            </a:lvl1pPr>
            <a:lvl2pPr marL="891540" indent="0">
              <a:buNone/>
              <a:defRPr sz="3120"/>
            </a:lvl2pPr>
            <a:lvl3pPr marL="1783080" indent="0">
              <a:buNone/>
              <a:defRPr sz="3120"/>
            </a:lvl3pPr>
            <a:lvl4pPr marL="2674620" indent="0">
              <a:buNone/>
              <a:defRPr sz="3120"/>
            </a:lvl4pPr>
            <a:lvl5pPr marL="3566160" indent="0">
              <a:buNone/>
              <a:defRPr sz="3120"/>
            </a:lvl5pPr>
            <a:lvl6pPr marL="4457700" indent="0">
              <a:buNone/>
              <a:defRPr sz="3120"/>
            </a:lvl6pPr>
            <a:lvl7pPr marL="5349240" indent="0">
              <a:buNone/>
              <a:defRPr sz="3120"/>
            </a:lvl7pPr>
            <a:lvl8pPr marL="6240780" indent="0">
              <a:buNone/>
              <a:defRPr sz="3120"/>
            </a:lvl8pPr>
            <a:lvl9pPr marL="7132320" indent="0">
              <a:buNone/>
              <a:defRPr sz="3120"/>
            </a:lvl9pPr>
          </a:lstStyle>
          <a:p>
            <a:r>
              <a:rPr lang="en-US"/>
              <a:t>Click icon to add picture</a:t>
            </a:r>
            <a:endParaRPr lang="en-US" dirty="0"/>
          </a:p>
        </p:txBody>
      </p:sp>
      <p:sp>
        <p:nvSpPr>
          <p:cNvPr id="24" name="Text Placeholder 3"/>
          <p:cNvSpPr>
            <a:spLocks noGrp="1"/>
          </p:cNvSpPr>
          <p:nvPr>
            <p:ph type="body" sz="half" idx="20"/>
          </p:nvPr>
        </p:nvSpPr>
        <p:spPr>
          <a:xfrm>
            <a:off x="13892922" y="9654417"/>
            <a:ext cx="5725194" cy="1318378"/>
          </a:xfrm>
        </p:spPr>
        <p:txBody>
          <a:bodyPr anchor="t">
            <a:normAutofit/>
          </a:bodyPr>
          <a:lstStyle>
            <a:lvl1pPr marL="0" indent="0">
              <a:buNone/>
              <a:defRPr sz="2730"/>
            </a:lvl1pPr>
            <a:lvl2pPr marL="891540" indent="0">
              <a:buNone/>
              <a:defRPr sz="2340"/>
            </a:lvl2pPr>
            <a:lvl3pPr marL="1783080" indent="0">
              <a:buNone/>
              <a:defRPr sz="1950"/>
            </a:lvl3pPr>
            <a:lvl4pPr marL="2674620" indent="0">
              <a:buNone/>
              <a:defRPr sz="1755"/>
            </a:lvl4pPr>
            <a:lvl5pPr marL="3566160" indent="0">
              <a:buNone/>
              <a:defRPr sz="1755"/>
            </a:lvl5pPr>
            <a:lvl6pPr marL="4457700" indent="0">
              <a:buNone/>
              <a:defRPr sz="1755"/>
            </a:lvl6pPr>
            <a:lvl7pPr marL="5349240" indent="0">
              <a:buNone/>
              <a:defRPr sz="1755"/>
            </a:lvl7pPr>
            <a:lvl8pPr marL="6240780" indent="0">
              <a:buNone/>
              <a:defRPr sz="1755"/>
            </a:lvl8pPr>
            <a:lvl9pPr marL="7132320" indent="0">
              <a:buNone/>
              <a:defRPr sz="1755"/>
            </a:lvl9pPr>
          </a:lstStyle>
          <a:p>
            <a:pPr lvl="0"/>
            <a:r>
              <a:rPr lang="en-US"/>
              <a:t>Edit Master text styles</a:t>
            </a:r>
          </a:p>
        </p:txBody>
      </p:sp>
      <p:cxnSp>
        <p:nvCxnSpPr>
          <p:cNvPr id="19" name="Straight Connector 18"/>
          <p:cNvCxnSpPr/>
          <p:nvPr/>
        </p:nvCxnSpPr>
        <p:spPr>
          <a:xfrm>
            <a:off x="7265977" y="4267200"/>
            <a:ext cx="0" cy="7924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3576343" y="4267200"/>
            <a:ext cx="0" cy="7933764"/>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21932180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27155746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193214" y="860427"/>
            <a:ext cx="3417572" cy="1165225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272304" y="1774828"/>
            <a:ext cx="14475141" cy="1073784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23159636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34500" y="3576908"/>
            <a:ext cx="16304397" cy="4196452"/>
          </a:xfrm>
        </p:spPr>
        <p:txBody>
          <a:bodyPr anchor="b">
            <a:noAutofit/>
          </a:bodyPr>
          <a:lstStyle>
            <a:lvl1pPr algn="ctr">
              <a:defRPr sz="1404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5225818" y="7912559"/>
            <a:ext cx="13321762" cy="2172474"/>
          </a:xfrm>
        </p:spPr>
        <p:txBody>
          <a:bodyPr>
            <a:normAutofit/>
          </a:bodyPr>
          <a:lstStyle>
            <a:lvl1pPr marL="0" indent="0" algn="ctr">
              <a:lnSpc>
                <a:spcPct val="112000"/>
              </a:lnSpc>
              <a:spcBef>
                <a:spcPts val="0"/>
              </a:spcBef>
              <a:spcAft>
                <a:spcPts val="0"/>
              </a:spcAft>
              <a:buNone/>
              <a:defRPr sz="4485"/>
            </a:lvl1pPr>
            <a:lvl2pPr marL="891540" indent="0" algn="ctr">
              <a:buNone/>
              <a:defRPr sz="3900"/>
            </a:lvl2pPr>
            <a:lvl3pPr marL="1783080" indent="0" algn="ctr">
              <a:buNone/>
              <a:defRPr sz="3510"/>
            </a:lvl3pPr>
            <a:lvl4pPr marL="2674620" indent="0" algn="ctr">
              <a:buNone/>
              <a:defRPr sz="3120"/>
            </a:lvl4pPr>
            <a:lvl5pPr marL="3566160" indent="0" algn="ctr">
              <a:buNone/>
              <a:defRPr sz="3120"/>
            </a:lvl5pPr>
            <a:lvl6pPr marL="4457700" indent="0" algn="ctr">
              <a:buNone/>
              <a:defRPr sz="3120"/>
            </a:lvl6pPr>
            <a:lvl7pPr marL="5349240" indent="0" algn="ctr">
              <a:buNone/>
              <a:defRPr sz="3120"/>
            </a:lvl7pPr>
            <a:lvl8pPr marL="6240780" indent="0" algn="ctr">
              <a:buNone/>
              <a:defRPr sz="3120"/>
            </a:lvl8pPr>
            <a:lvl9pPr marL="7132320" indent="0" algn="ctr">
              <a:buNone/>
              <a:defRPr sz="3120"/>
            </a:lvl9pPr>
          </a:lstStyle>
          <a:p>
            <a:r>
              <a:rPr lang="en-US"/>
              <a:t>Click to edit Master subtitle style</a:t>
            </a:r>
            <a:endParaRPr lang="en-US" dirty="0"/>
          </a:p>
        </p:txBody>
      </p:sp>
      <p:sp>
        <p:nvSpPr>
          <p:cNvPr id="4" name="Date Placeholder 3"/>
          <p:cNvSpPr>
            <a:spLocks noGrp="1"/>
          </p:cNvSpPr>
          <p:nvPr>
            <p:ph type="dt" sz="half" idx="10"/>
          </p:nvPr>
        </p:nvSpPr>
        <p:spPr>
          <a:xfrm>
            <a:off x="1468073" y="12906772"/>
            <a:ext cx="3135491" cy="809228"/>
          </a:xfrm>
        </p:spPr>
        <p:txBody>
          <a:bodyPr/>
          <a:lstStyle>
            <a:lvl1pPr>
              <a:defRPr baseline="0">
                <a:solidFill>
                  <a:schemeClr val="tx2"/>
                </a:solidFill>
              </a:defRPr>
            </a:lvl1p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a:xfrm>
            <a:off x="5038906" y="12906772"/>
            <a:ext cx="13695585" cy="809228"/>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9169832" y="12906772"/>
            <a:ext cx="3112769" cy="809228"/>
          </a:xfrm>
        </p:spPr>
        <p:txBody>
          <a:bodyPr/>
          <a:lstStyle>
            <a:lvl1pPr>
              <a:defRPr baseline="0">
                <a:solidFill>
                  <a:schemeClr val="tx2"/>
                </a:solidFill>
              </a:defRPr>
            </a:lvl1pPr>
          </a:lstStyle>
          <a:p>
            <a:fld id="{4BB4FB67-6334-49E3-A7AF-005A786FB81B}" type="slidenum">
              <a:rPr lang="en-US" smtClean="0"/>
              <a:t>‹#›</a:t>
            </a:fld>
            <a:endParaRPr lang="en-US"/>
          </a:p>
        </p:txBody>
      </p:sp>
      <p:grpSp>
        <p:nvGrpSpPr>
          <p:cNvPr id="7" name="Group 6"/>
          <p:cNvGrpSpPr/>
          <p:nvPr/>
        </p:nvGrpSpPr>
        <p:grpSpPr>
          <a:xfrm>
            <a:off x="1468074" y="1488939"/>
            <a:ext cx="20814528" cy="10699342"/>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55546520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67416A-666C-485D-BCB2-EBB7598697E4}" type="datetimeFigureOut">
              <a:rPr lang="en-US" smtClean="0"/>
              <a:t>9/4/18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12112066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1749307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91800" y="2602721"/>
            <a:ext cx="18745293" cy="5705474"/>
          </a:xfrm>
        </p:spPr>
        <p:txBody>
          <a:bodyPr anchor="b">
            <a:normAutofit/>
          </a:bodyPr>
          <a:lstStyle>
            <a:lvl1pPr algn="r">
              <a:defRPr sz="1404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91800" y="8432656"/>
            <a:ext cx="18745293" cy="2286648"/>
          </a:xfrm>
        </p:spPr>
        <p:txBody>
          <a:bodyPr/>
          <a:lstStyle>
            <a:lvl1pPr marL="0" indent="0" algn="r">
              <a:lnSpc>
                <a:spcPct val="112000"/>
              </a:lnSpc>
              <a:spcBef>
                <a:spcPts val="0"/>
              </a:spcBef>
              <a:spcAft>
                <a:spcPts val="0"/>
              </a:spcAft>
              <a:buNone/>
              <a:defRPr sz="4680">
                <a:solidFill>
                  <a:schemeClr val="tx2"/>
                </a:solidFill>
              </a:defRPr>
            </a:lvl1pPr>
            <a:lvl2pPr marL="891540" indent="0">
              <a:buNone/>
              <a:defRPr sz="3900">
                <a:solidFill>
                  <a:schemeClr val="tx1">
                    <a:tint val="75000"/>
                  </a:schemeClr>
                </a:solidFill>
              </a:defRPr>
            </a:lvl2pPr>
            <a:lvl3pPr marL="1783080" indent="0">
              <a:buNone/>
              <a:defRPr sz="3510">
                <a:solidFill>
                  <a:schemeClr val="tx1">
                    <a:tint val="75000"/>
                  </a:schemeClr>
                </a:solidFill>
              </a:defRPr>
            </a:lvl3pPr>
            <a:lvl4pPr marL="2674620" indent="0">
              <a:buNone/>
              <a:defRPr sz="3120">
                <a:solidFill>
                  <a:schemeClr val="tx1">
                    <a:tint val="75000"/>
                  </a:schemeClr>
                </a:solidFill>
              </a:defRPr>
            </a:lvl4pPr>
            <a:lvl5pPr marL="3566160" indent="0">
              <a:buNone/>
              <a:defRPr sz="3120">
                <a:solidFill>
                  <a:schemeClr val="tx1">
                    <a:tint val="75000"/>
                  </a:schemeClr>
                </a:solidFill>
              </a:defRPr>
            </a:lvl5pPr>
            <a:lvl6pPr marL="4457700" indent="0">
              <a:buNone/>
              <a:defRPr sz="3120">
                <a:solidFill>
                  <a:schemeClr val="tx1">
                    <a:tint val="75000"/>
                  </a:schemeClr>
                </a:solidFill>
              </a:defRPr>
            </a:lvl6pPr>
            <a:lvl7pPr marL="5349240" indent="0">
              <a:buNone/>
              <a:defRPr sz="3120">
                <a:solidFill>
                  <a:schemeClr val="tx1">
                    <a:tint val="75000"/>
                  </a:schemeClr>
                </a:solidFill>
              </a:defRPr>
            </a:lvl7pPr>
            <a:lvl8pPr marL="6240780" indent="0">
              <a:buNone/>
              <a:defRPr sz="3120">
                <a:solidFill>
                  <a:schemeClr val="tx1">
                    <a:tint val="75000"/>
                  </a:schemeClr>
                </a:solidFill>
              </a:defRPr>
            </a:lvl8pPr>
            <a:lvl9pPr marL="7132320" indent="0">
              <a:buNone/>
              <a:defRPr sz="3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440871" y="12906772"/>
            <a:ext cx="3163698" cy="809228"/>
          </a:xfrm>
        </p:spPr>
        <p:txBody>
          <a:bodyPr/>
          <a:lstStyle>
            <a:lvl1pPr>
              <a:defRPr>
                <a:solidFill>
                  <a:schemeClr val="tx2"/>
                </a:solidFill>
              </a:defRPr>
            </a:lvl1p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a:xfrm>
            <a:off x="5039409" y="12906772"/>
            <a:ext cx="13695585" cy="809228"/>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19169832" y="12906772"/>
            <a:ext cx="3112769" cy="809228"/>
          </a:xfrm>
        </p:spPr>
        <p:txBody>
          <a:bodyPr/>
          <a:lstStyle>
            <a:lvl1pPr>
              <a:defRPr>
                <a:solidFill>
                  <a:schemeClr val="tx2"/>
                </a:solidFill>
              </a:defRPr>
            </a:lvl1pPr>
          </a:lstStyle>
          <a:p>
            <a:fld id="{4BB4FB67-6334-49E3-A7AF-005A786FB81B}" type="slidenum">
              <a:rPr lang="en-US" smtClean="0"/>
              <a:t>‹#›</a:t>
            </a:fld>
            <a:endParaRPr lang="en-US"/>
          </a:p>
        </p:txBody>
      </p:sp>
      <p:sp>
        <p:nvSpPr>
          <p:cNvPr id="7" name="Freeform 6" title="Crop Mark"/>
          <p:cNvSpPr/>
          <p:nvPr/>
        </p:nvSpPr>
        <p:spPr bwMode="auto">
          <a:xfrm>
            <a:off x="15896327" y="3371304"/>
            <a:ext cx="6386275" cy="881697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726976031"/>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674620" y="4571999"/>
            <a:ext cx="8673183" cy="7162802"/>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724536" y="4571999"/>
            <a:ext cx="8673183" cy="716280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67416A-666C-485D-BCB2-EBB7598697E4}"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30276311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74620" y="1371600"/>
            <a:ext cx="18722340" cy="29718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74620" y="4681728"/>
            <a:ext cx="8665769" cy="1647824"/>
          </a:xfrm>
        </p:spPr>
        <p:txBody>
          <a:bodyPr anchor="b">
            <a:noAutofit/>
          </a:bodyPr>
          <a:lstStyle>
            <a:lvl1pPr marL="0" indent="0">
              <a:lnSpc>
                <a:spcPct val="84000"/>
              </a:lnSpc>
              <a:spcBef>
                <a:spcPts val="0"/>
              </a:spcBef>
              <a:spcAft>
                <a:spcPts val="0"/>
              </a:spcAft>
              <a:buNone/>
              <a:defRPr sz="5850" b="0" baseline="0">
                <a:solidFill>
                  <a:schemeClr val="tx2"/>
                </a:solidFill>
              </a:defRPr>
            </a:lvl1pPr>
            <a:lvl2pPr marL="891540" indent="0">
              <a:buNone/>
              <a:defRPr sz="3900" b="1"/>
            </a:lvl2pPr>
            <a:lvl3pPr marL="1783080" indent="0">
              <a:buNone/>
              <a:defRPr sz="3510" b="1"/>
            </a:lvl3pPr>
            <a:lvl4pPr marL="2674620" indent="0">
              <a:buNone/>
              <a:defRPr sz="3120" b="1"/>
            </a:lvl4pPr>
            <a:lvl5pPr marL="3566160" indent="0">
              <a:buNone/>
              <a:defRPr sz="3120" b="1"/>
            </a:lvl5pPr>
            <a:lvl6pPr marL="4457700" indent="0">
              <a:buNone/>
              <a:defRPr sz="3120" b="1"/>
            </a:lvl6pPr>
            <a:lvl7pPr marL="5349240" indent="0">
              <a:buNone/>
              <a:defRPr sz="3120" b="1"/>
            </a:lvl7pPr>
            <a:lvl8pPr marL="6240780" indent="0">
              <a:buNone/>
              <a:defRPr sz="3120" b="1"/>
            </a:lvl8pPr>
            <a:lvl9pPr marL="7132320" indent="0">
              <a:buNone/>
              <a:defRPr sz="3120" b="1"/>
            </a:lvl9pPr>
          </a:lstStyle>
          <a:p>
            <a:pPr lvl="0"/>
            <a:r>
              <a:rPr lang="en-US"/>
              <a:t>Edit Master text styles</a:t>
            </a:r>
          </a:p>
        </p:txBody>
      </p:sp>
      <p:sp>
        <p:nvSpPr>
          <p:cNvPr id="4" name="Content Placeholder 3"/>
          <p:cNvSpPr>
            <a:spLocks noGrp="1"/>
          </p:cNvSpPr>
          <p:nvPr>
            <p:ph sz="half" idx="2"/>
          </p:nvPr>
        </p:nvSpPr>
        <p:spPr>
          <a:xfrm>
            <a:off x="2674620" y="6610415"/>
            <a:ext cx="8665769" cy="5124386"/>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723777" y="4681728"/>
            <a:ext cx="8665769" cy="1647824"/>
          </a:xfrm>
        </p:spPr>
        <p:txBody>
          <a:bodyPr anchor="b">
            <a:noAutofit/>
          </a:bodyPr>
          <a:lstStyle>
            <a:lvl1pPr marL="0" indent="0">
              <a:lnSpc>
                <a:spcPct val="84000"/>
              </a:lnSpc>
              <a:spcBef>
                <a:spcPts val="0"/>
              </a:spcBef>
              <a:spcAft>
                <a:spcPts val="0"/>
              </a:spcAft>
              <a:buNone/>
              <a:defRPr sz="5850" b="0" baseline="0">
                <a:solidFill>
                  <a:schemeClr val="tx2"/>
                </a:solidFill>
              </a:defRPr>
            </a:lvl1pPr>
            <a:lvl2pPr marL="891540" indent="0">
              <a:buNone/>
              <a:defRPr sz="3900" b="1"/>
            </a:lvl2pPr>
            <a:lvl3pPr marL="1783080" indent="0">
              <a:buNone/>
              <a:defRPr sz="3510" b="1"/>
            </a:lvl3pPr>
            <a:lvl4pPr marL="2674620" indent="0">
              <a:buNone/>
              <a:defRPr sz="3120" b="1"/>
            </a:lvl4pPr>
            <a:lvl5pPr marL="3566160" indent="0">
              <a:buNone/>
              <a:defRPr sz="3120" b="1"/>
            </a:lvl5pPr>
            <a:lvl6pPr marL="4457700" indent="0">
              <a:buNone/>
              <a:defRPr sz="3120" b="1"/>
            </a:lvl6pPr>
            <a:lvl7pPr marL="5349240" indent="0">
              <a:buNone/>
              <a:defRPr sz="3120" b="1"/>
            </a:lvl7pPr>
            <a:lvl8pPr marL="6240780" indent="0">
              <a:buNone/>
              <a:defRPr sz="3120" b="1"/>
            </a:lvl8pPr>
            <a:lvl9pPr marL="7132320" indent="0">
              <a:buNone/>
              <a:defRPr sz="3120" b="1"/>
            </a:lvl9pPr>
          </a:lstStyle>
          <a:p>
            <a:pPr lvl="0"/>
            <a:r>
              <a:rPr lang="en-US"/>
              <a:t>Edit Master text styles</a:t>
            </a:r>
          </a:p>
        </p:txBody>
      </p:sp>
      <p:sp>
        <p:nvSpPr>
          <p:cNvPr id="6" name="Content Placeholder 5"/>
          <p:cNvSpPr>
            <a:spLocks noGrp="1"/>
          </p:cNvSpPr>
          <p:nvPr>
            <p:ph sz="quarter" idx="4"/>
          </p:nvPr>
        </p:nvSpPr>
        <p:spPr>
          <a:xfrm>
            <a:off x="12723777" y="6610415"/>
            <a:ext cx="8665769" cy="5124386"/>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67416A-666C-485D-BCB2-EBB7598697E4}" type="datetimeFigureOut">
              <a:rPr lang="en-US" smtClean="0"/>
              <a:t>9/4/18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3317229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67416A-666C-485D-BCB2-EBB7598697E4}" type="datetimeFigureOut">
              <a:rPr lang="en-US" smtClean="0"/>
              <a:t>9/4/18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7934585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7416A-666C-485D-BCB2-EBB7598697E4}" type="datetimeFigureOut">
              <a:rPr lang="en-US" smtClean="0"/>
              <a:t>9/4/18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22033580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752"/>
            <a:ext cx="10341864" cy="13715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411605" y="1371600"/>
            <a:ext cx="7518654" cy="4315768"/>
          </a:xfrm>
        </p:spPr>
        <p:txBody>
          <a:bodyPr anchor="t">
            <a:noAutofit/>
          </a:bodyPr>
          <a:lstStyle>
            <a:lvl1pPr>
              <a:lnSpc>
                <a:spcPct val="84000"/>
              </a:lnSpc>
              <a:defRPr sz="936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12199239" y="1371602"/>
            <a:ext cx="10163556" cy="10350500"/>
          </a:xfrm>
        </p:spPr>
        <p:txBody>
          <a:bodyPr/>
          <a:lstStyle>
            <a:lvl1pPr>
              <a:defRPr sz="3900"/>
            </a:lvl1pPr>
            <a:lvl2pPr>
              <a:defRPr sz="3900"/>
            </a:lvl2pPr>
            <a:lvl3pPr>
              <a:defRPr sz="3510"/>
            </a:lvl3pPr>
            <a:lvl4pPr>
              <a:defRPr sz="3510"/>
            </a:lvl4pPr>
            <a:lvl5pPr>
              <a:defRPr sz="3120"/>
            </a:lvl5pPr>
            <a:lvl6pPr>
              <a:defRPr sz="3120"/>
            </a:lvl6pPr>
            <a:lvl7pPr>
              <a:defRPr sz="3120"/>
            </a:lvl7pPr>
            <a:lvl8pPr>
              <a:defRPr sz="3120"/>
            </a:lvl8pPr>
            <a:lvl9pPr>
              <a:defRPr sz="31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11605" y="5712688"/>
            <a:ext cx="7518654" cy="6022112"/>
          </a:xfrm>
        </p:spPr>
        <p:txBody>
          <a:bodyPr/>
          <a:lstStyle>
            <a:lvl1pPr marL="0" indent="0">
              <a:lnSpc>
                <a:spcPct val="113000"/>
              </a:lnSpc>
              <a:spcBef>
                <a:spcPts val="0"/>
              </a:spcBef>
              <a:spcAft>
                <a:spcPts val="2925"/>
              </a:spcAft>
              <a:buNone/>
              <a:defRPr sz="3120"/>
            </a:lvl1pPr>
            <a:lvl2pPr marL="891540" indent="0">
              <a:buNone/>
              <a:defRPr sz="2730"/>
            </a:lvl2pPr>
            <a:lvl3pPr marL="1783080" indent="0">
              <a:buNone/>
              <a:defRPr sz="2340"/>
            </a:lvl3pPr>
            <a:lvl4pPr marL="2674620" indent="0">
              <a:buNone/>
              <a:defRPr sz="1950"/>
            </a:lvl4pPr>
            <a:lvl5pPr marL="3566160" indent="0">
              <a:buNone/>
              <a:defRPr sz="1950"/>
            </a:lvl5pPr>
            <a:lvl6pPr marL="4457700" indent="0">
              <a:buNone/>
              <a:defRPr sz="1950"/>
            </a:lvl6pPr>
            <a:lvl7pPr marL="5349240" indent="0">
              <a:buNone/>
              <a:defRPr sz="1950"/>
            </a:lvl7pPr>
            <a:lvl8pPr marL="6240780" indent="0">
              <a:buNone/>
              <a:defRPr sz="1950"/>
            </a:lvl8pPr>
            <a:lvl9pPr marL="7132320" indent="0">
              <a:buNone/>
              <a:defRPr sz="1950"/>
            </a:lvl9pPr>
          </a:lstStyle>
          <a:p>
            <a:pPr lvl="0"/>
            <a:r>
              <a:rPr lang="en-US"/>
              <a:t>Edit Master text styles</a:t>
            </a:r>
          </a:p>
        </p:txBody>
      </p:sp>
      <p:sp>
        <p:nvSpPr>
          <p:cNvPr id="5" name="Date Placeholder 4"/>
          <p:cNvSpPr>
            <a:spLocks noGrp="1"/>
          </p:cNvSpPr>
          <p:nvPr>
            <p:ph type="dt" sz="half" idx="10"/>
          </p:nvPr>
        </p:nvSpPr>
        <p:spPr>
          <a:xfrm>
            <a:off x="1411605" y="12906772"/>
            <a:ext cx="2348915" cy="809228"/>
          </a:xfrm>
        </p:spPr>
        <p:txBody>
          <a:bodyPr/>
          <a:lstStyle>
            <a:lvl1pPr>
              <a:defRPr>
                <a:solidFill>
                  <a:schemeClr val="tx2"/>
                </a:solidFill>
              </a:defRPr>
            </a:lvl1pPr>
          </a:lstStyle>
          <a:p>
            <a:fld id="{3067416A-666C-485D-BCB2-EBB7598697E4}" type="datetimeFigureOut">
              <a:rPr lang="en-US" smtClean="0"/>
              <a:t>9/4/18</a:t>
            </a:fld>
            <a:endParaRPr lang="en-US"/>
          </a:p>
        </p:txBody>
      </p:sp>
      <p:sp>
        <p:nvSpPr>
          <p:cNvPr id="6" name="Footer Placeholder 5"/>
          <p:cNvSpPr>
            <a:spLocks noGrp="1"/>
          </p:cNvSpPr>
          <p:nvPr>
            <p:ph type="ftr" sz="quarter" idx="11"/>
          </p:nvPr>
        </p:nvSpPr>
        <p:spPr>
          <a:xfrm>
            <a:off x="4301594" y="12906772"/>
            <a:ext cx="4628666" cy="809228"/>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19272123" y="12906772"/>
            <a:ext cx="3112769" cy="809228"/>
          </a:xfrm>
        </p:spPr>
        <p:txBody>
          <a:bodyPr/>
          <a:lstStyle>
            <a:lvl1pPr>
              <a:defRPr>
                <a:solidFill>
                  <a:schemeClr val="tx2"/>
                </a:solidFill>
              </a:defRPr>
            </a:lvl1pPr>
          </a:lstStyle>
          <a:p>
            <a:fld id="{4BB4FB67-6334-49E3-A7AF-005A786FB81B}" type="slidenum">
              <a:rPr lang="en-US" smtClean="0"/>
              <a:t>‹#›</a:t>
            </a:fld>
            <a:endParaRPr lang="en-US"/>
          </a:p>
        </p:txBody>
      </p:sp>
      <p:sp>
        <p:nvSpPr>
          <p:cNvPr id="9" name="Rectangle 8" title="Divider Bar"/>
          <p:cNvSpPr/>
          <p:nvPr/>
        </p:nvSpPr>
        <p:spPr>
          <a:xfrm>
            <a:off x="10341864" y="752"/>
            <a:ext cx="44577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46947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752"/>
            <a:ext cx="10341864" cy="13715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411605" y="1371600"/>
            <a:ext cx="7518654" cy="4315768"/>
          </a:xfrm>
        </p:spPr>
        <p:txBody>
          <a:bodyPr anchor="t">
            <a:normAutofit/>
          </a:bodyPr>
          <a:lstStyle>
            <a:lvl1pPr>
              <a:lnSpc>
                <a:spcPct val="84000"/>
              </a:lnSpc>
              <a:defRPr sz="936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787634" y="1"/>
            <a:ext cx="12986766" cy="13715998"/>
          </a:xfrm>
        </p:spPr>
        <p:txBody>
          <a:bodyPr anchor="t">
            <a:normAutofit/>
          </a:bodyPr>
          <a:lstStyle>
            <a:lvl1pPr marL="0" indent="0">
              <a:buNone/>
              <a:defRPr sz="3900"/>
            </a:lvl1pPr>
            <a:lvl2pPr marL="891540" indent="0">
              <a:buNone/>
              <a:defRPr sz="3900"/>
            </a:lvl2pPr>
            <a:lvl3pPr marL="1783080" indent="0">
              <a:buNone/>
              <a:defRPr sz="3900"/>
            </a:lvl3pPr>
            <a:lvl4pPr marL="2674620" indent="0">
              <a:buNone/>
              <a:defRPr sz="3900"/>
            </a:lvl4pPr>
            <a:lvl5pPr marL="3566160" indent="0">
              <a:buNone/>
              <a:defRPr sz="3900"/>
            </a:lvl5pPr>
            <a:lvl6pPr marL="4457700" indent="0">
              <a:buNone/>
              <a:defRPr sz="3900"/>
            </a:lvl6pPr>
            <a:lvl7pPr marL="5349240" indent="0">
              <a:buNone/>
              <a:defRPr sz="3900"/>
            </a:lvl7pPr>
            <a:lvl8pPr marL="6240780" indent="0">
              <a:buNone/>
              <a:defRPr sz="3900"/>
            </a:lvl8pPr>
            <a:lvl9pPr marL="7132320" indent="0">
              <a:buNone/>
              <a:defRPr sz="3900"/>
            </a:lvl9pPr>
          </a:lstStyle>
          <a:p>
            <a:r>
              <a:rPr lang="en-US"/>
              <a:t>Click icon to add picture</a:t>
            </a:r>
            <a:endParaRPr lang="en-US" dirty="0"/>
          </a:p>
        </p:txBody>
      </p:sp>
      <p:sp>
        <p:nvSpPr>
          <p:cNvPr id="4" name="Text Placeholder 3"/>
          <p:cNvSpPr>
            <a:spLocks noGrp="1"/>
          </p:cNvSpPr>
          <p:nvPr>
            <p:ph type="body" sz="half" idx="2"/>
          </p:nvPr>
        </p:nvSpPr>
        <p:spPr>
          <a:xfrm>
            <a:off x="1411605" y="5711936"/>
            <a:ext cx="7518654" cy="6022864"/>
          </a:xfrm>
        </p:spPr>
        <p:txBody>
          <a:bodyPr/>
          <a:lstStyle>
            <a:lvl1pPr marL="0" indent="0">
              <a:lnSpc>
                <a:spcPct val="113000"/>
              </a:lnSpc>
              <a:spcBef>
                <a:spcPts val="0"/>
              </a:spcBef>
              <a:spcAft>
                <a:spcPts val="2925"/>
              </a:spcAft>
              <a:buNone/>
              <a:defRPr sz="3120"/>
            </a:lvl1pPr>
            <a:lvl2pPr marL="891540" indent="0">
              <a:buNone/>
              <a:defRPr sz="2730"/>
            </a:lvl2pPr>
            <a:lvl3pPr marL="1783080" indent="0">
              <a:buNone/>
              <a:defRPr sz="2340"/>
            </a:lvl3pPr>
            <a:lvl4pPr marL="2674620" indent="0">
              <a:buNone/>
              <a:defRPr sz="1950"/>
            </a:lvl4pPr>
            <a:lvl5pPr marL="3566160" indent="0">
              <a:buNone/>
              <a:defRPr sz="1950"/>
            </a:lvl5pPr>
            <a:lvl6pPr marL="4457700" indent="0">
              <a:buNone/>
              <a:defRPr sz="1950"/>
            </a:lvl6pPr>
            <a:lvl7pPr marL="5349240" indent="0">
              <a:buNone/>
              <a:defRPr sz="1950"/>
            </a:lvl7pPr>
            <a:lvl8pPr marL="6240780" indent="0">
              <a:buNone/>
              <a:defRPr sz="1950"/>
            </a:lvl8pPr>
            <a:lvl9pPr marL="7132320" indent="0">
              <a:buNone/>
              <a:defRPr sz="1950"/>
            </a:lvl9pPr>
          </a:lstStyle>
          <a:p>
            <a:pPr lvl="0"/>
            <a:r>
              <a:rPr lang="en-US"/>
              <a:t>Edit Master text styles</a:t>
            </a:r>
          </a:p>
        </p:txBody>
      </p:sp>
      <p:sp>
        <p:nvSpPr>
          <p:cNvPr id="5" name="Date Placeholder 4"/>
          <p:cNvSpPr>
            <a:spLocks noGrp="1"/>
          </p:cNvSpPr>
          <p:nvPr>
            <p:ph type="dt" sz="half" idx="10"/>
          </p:nvPr>
        </p:nvSpPr>
        <p:spPr>
          <a:xfrm>
            <a:off x="1411605" y="12906772"/>
            <a:ext cx="2348915" cy="809228"/>
          </a:xfrm>
        </p:spPr>
        <p:txBody>
          <a:bodyPr/>
          <a:lstStyle>
            <a:lvl1pPr>
              <a:defRPr>
                <a:solidFill>
                  <a:schemeClr val="tx2"/>
                </a:solidFill>
              </a:defRPr>
            </a:lvl1pPr>
          </a:lstStyle>
          <a:p>
            <a:fld id="{3067416A-666C-485D-BCB2-EBB7598697E4}" type="datetimeFigureOut">
              <a:rPr lang="en-US" smtClean="0"/>
              <a:t>9/4/18</a:t>
            </a:fld>
            <a:endParaRPr lang="en-US"/>
          </a:p>
        </p:txBody>
      </p:sp>
      <p:sp>
        <p:nvSpPr>
          <p:cNvPr id="6" name="Footer Placeholder 5"/>
          <p:cNvSpPr>
            <a:spLocks noGrp="1"/>
          </p:cNvSpPr>
          <p:nvPr>
            <p:ph type="ftr" sz="quarter" idx="11"/>
          </p:nvPr>
        </p:nvSpPr>
        <p:spPr>
          <a:xfrm>
            <a:off x="4301594" y="12906772"/>
            <a:ext cx="4628666" cy="809228"/>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19272123" y="12906772"/>
            <a:ext cx="3112769" cy="809228"/>
          </a:xfrm>
        </p:spPr>
        <p:txBody>
          <a:bodyPr/>
          <a:lstStyle>
            <a:lvl1pPr>
              <a:defRPr>
                <a:solidFill>
                  <a:schemeClr val="tx2"/>
                </a:solidFill>
              </a:defRPr>
            </a:lvl1pPr>
          </a:lstStyle>
          <a:p>
            <a:fld id="{4BB4FB67-6334-49E3-A7AF-005A786FB81B}" type="slidenum">
              <a:rPr lang="en-US" smtClean="0"/>
              <a:t>‹#›</a:t>
            </a:fld>
            <a:endParaRPr lang="en-US"/>
          </a:p>
        </p:txBody>
      </p:sp>
      <p:sp>
        <p:nvSpPr>
          <p:cNvPr id="9" name="Rectangle 8" title="Divider Bar"/>
          <p:cNvSpPr/>
          <p:nvPr/>
        </p:nvSpPr>
        <p:spPr>
          <a:xfrm>
            <a:off x="10341864" y="752"/>
            <a:ext cx="44577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3461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674620" y="4591051"/>
            <a:ext cx="18722340" cy="7143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22662959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713294" y="1248312"/>
            <a:ext cx="3053244" cy="1048648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74621" y="1248312"/>
            <a:ext cx="15950300" cy="104864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206878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7416A-666C-485D-BCB2-EBB7598697E4}" type="datetimeFigureOut">
              <a:rPr lang="en-US" smtClean="0"/>
              <a:t>9/4/18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17800388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23774400" cy="9144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23774400" cy="9144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9920274"/>
            <a:ext cx="15156180" cy="2926080"/>
          </a:xfrm>
        </p:spPr>
        <p:txBody>
          <a:bodyPr anchor="ctr">
            <a:normAutofit/>
          </a:bodyPr>
          <a:lstStyle>
            <a:lvl1pPr algn="r">
              <a:defRPr sz="9750" spc="390" baseline="0"/>
            </a:lvl1pPr>
          </a:lstStyle>
          <a:p>
            <a:r>
              <a:rPr lang="en-US"/>
              <a:t>Click to edit Master title style</a:t>
            </a:r>
            <a:endParaRPr lang="en-US" dirty="0"/>
          </a:p>
        </p:txBody>
      </p:sp>
      <p:sp>
        <p:nvSpPr>
          <p:cNvPr id="3" name="Subtitle 2"/>
          <p:cNvSpPr>
            <a:spLocks noGrp="1"/>
          </p:cNvSpPr>
          <p:nvPr>
            <p:ph type="subTitle" idx="1"/>
          </p:nvPr>
        </p:nvSpPr>
        <p:spPr>
          <a:xfrm>
            <a:off x="16790670" y="9920274"/>
            <a:ext cx="6240780" cy="2926080"/>
          </a:xfrm>
        </p:spPr>
        <p:txBody>
          <a:bodyPr lIns="91440" rIns="91440" anchor="ctr">
            <a:normAutofit/>
          </a:bodyPr>
          <a:lstStyle>
            <a:lvl1pPr marL="0" indent="0" algn="l">
              <a:lnSpc>
                <a:spcPct val="100000"/>
              </a:lnSpc>
              <a:spcBef>
                <a:spcPts val="0"/>
              </a:spcBef>
              <a:buNone/>
              <a:defRPr sz="3510">
                <a:solidFill>
                  <a:schemeClr val="tx1">
                    <a:lumMod val="95000"/>
                    <a:lumOff val="5000"/>
                  </a:schemeClr>
                </a:solidFill>
              </a:defRPr>
            </a:lvl1pPr>
            <a:lvl2pPr marL="891540" indent="0" algn="ctr">
              <a:buNone/>
              <a:defRPr sz="3510"/>
            </a:lvl2pPr>
            <a:lvl3pPr marL="1783080" indent="0" algn="ctr">
              <a:buNone/>
              <a:defRPr sz="3510"/>
            </a:lvl3pPr>
            <a:lvl4pPr marL="2674620" indent="0" algn="ctr">
              <a:buNone/>
              <a:defRPr sz="3510"/>
            </a:lvl4pPr>
            <a:lvl5pPr marL="3566160" indent="0" algn="ctr">
              <a:buNone/>
              <a:defRPr sz="3510"/>
            </a:lvl5pPr>
            <a:lvl6pPr marL="4457700" indent="0" algn="ctr">
              <a:buNone/>
              <a:defRPr sz="3510"/>
            </a:lvl6pPr>
            <a:lvl7pPr marL="5349240" indent="0" algn="ctr">
              <a:buNone/>
              <a:defRPr sz="3510"/>
            </a:lvl7pPr>
            <a:lvl8pPr marL="6240780" indent="0" algn="ctr">
              <a:buNone/>
              <a:defRPr sz="3510"/>
            </a:lvl8pPr>
            <a:lvl9pPr marL="7132320" indent="0" algn="ctr">
              <a:buNone/>
              <a:defRPr sz="351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cxnSp>
        <p:nvCxnSpPr>
          <p:cNvPr id="8" name="Straight Connector 7"/>
          <p:cNvCxnSpPr/>
          <p:nvPr/>
        </p:nvCxnSpPr>
        <p:spPr>
          <a:xfrm flipV="1">
            <a:off x="16354344" y="10528212"/>
            <a:ext cx="0" cy="1828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8437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31517397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23774400" cy="9144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23774400" cy="9144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9920274"/>
            <a:ext cx="15156180" cy="2926080"/>
          </a:xfrm>
        </p:spPr>
        <p:txBody>
          <a:bodyPr anchor="ctr">
            <a:normAutofit/>
          </a:bodyPr>
          <a:lstStyle>
            <a:lvl1pPr algn="r">
              <a:defRPr sz="9750" b="0" spc="390" baseline="0"/>
            </a:lvl1pPr>
          </a:lstStyle>
          <a:p>
            <a:r>
              <a:rPr lang="en-US"/>
              <a:t>Click to edit Master title style</a:t>
            </a:r>
            <a:endParaRPr lang="en-US" dirty="0"/>
          </a:p>
        </p:txBody>
      </p:sp>
      <p:sp>
        <p:nvSpPr>
          <p:cNvPr id="3" name="Text Placeholder 2"/>
          <p:cNvSpPr>
            <a:spLocks noGrp="1"/>
          </p:cNvSpPr>
          <p:nvPr>
            <p:ph type="body" idx="1"/>
          </p:nvPr>
        </p:nvSpPr>
        <p:spPr>
          <a:xfrm>
            <a:off x="16790670" y="9920274"/>
            <a:ext cx="6240780" cy="2926080"/>
          </a:xfrm>
        </p:spPr>
        <p:txBody>
          <a:bodyPr lIns="91440" rIns="91440" anchor="ctr">
            <a:normAutofit/>
          </a:bodyPr>
          <a:lstStyle>
            <a:lvl1pPr marL="0" indent="0">
              <a:lnSpc>
                <a:spcPct val="100000"/>
              </a:lnSpc>
              <a:spcBef>
                <a:spcPts val="0"/>
              </a:spcBef>
              <a:buNone/>
              <a:defRPr sz="3510">
                <a:solidFill>
                  <a:schemeClr val="tx1">
                    <a:lumMod val="95000"/>
                    <a:lumOff val="5000"/>
                  </a:schemeClr>
                </a:solidFill>
              </a:defRPr>
            </a:lvl1pPr>
            <a:lvl2pPr marL="891540" indent="0">
              <a:buNone/>
              <a:defRPr sz="3510">
                <a:solidFill>
                  <a:schemeClr val="tx1">
                    <a:tint val="75000"/>
                  </a:schemeClr>
                </a:solidFill>
              </a:defRPr>
            </a:lvl2pPr>
            <a:lvl3pPr marL="1783080" indent="0">
              <a:buNone/>
              <a:defRPr sz="3120">
                <a:solidFill>
                  <a:schemeClr val="tx1">
                    <a:tint val="75000"/>
                  </a:schemeClr>
                </a:solidFill>
              </a:defRPr>
            </a:lvl3pPr>
            <a:lvl4pPr marL="2674620" indent="0">
              <a:buNone/>
              <a:defRPr sz="2730">
                <a:solidFill>
                  <a:schemeClr val="tx1">
                    <a:tint val="75000"/>
                  </a:schemeClr>
                </a:solidFill>
              </a:defRPr>
            </a:lvl4pPr>
            <a:lvl5pPr marL="3566160" indent="0">
              <a:buNone/>
              <a:defRPr sz="2730">
                <a:solidFill>
                  <a:schemeClr val="tx1">
                    <a:tint val="75000"/>
                  </a:schemeClr>
                </a:solidFill>
              </a:defRPr>
            </a:lvl5pPr>
            <a:lvl6pPr marL="4457700" indent="0">
              <a:buNone/>
              <a:defRPr sz="2730">
                <a:solidFill>
                  <a:schemeClr val="tx1">
                    <a:tint val="75000"/>
                  </a:schemeClr>
                </a:solidFill>
              </a:defRPr>
            </a:lvl6pPr>
            <a:lvl7pPr marL="5349240" indent="0">
              <a:buNone/>
              <a:defRPr sz="2730">
                <a:solidFill>
                  <a:schemeClr val="tx1">
                    <a:tint val="75000"/>
                  </a:schemeClr>
                </a:solidFill>
              </a:defRPr>
            </a:lvl7pPr>
            <a:lvl8pPr marL="6240780" indent="0">
              <a:buNone/>
              <a:defRPr sz="2730">
                <a:solidFill>
                  <a:schemeClr val="tx1">
                    <a:tint val="75000"/>
                  </a:schemeClr>
                </a:solidFill>
              </a:defRPr>
            </a:lvl8pPr>
            <a:lvl9pPr marL="7132320" indent="0">
              <a:buNone/>
              <a:defRPr sz="273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cxnSp>
        <p:nvCxnSpPr>
          <p:cNvPr id="8" name="Straight Connector 7"/>
          <p:cNvCxnSpPr/>
          <p:nvPr/>
        </p:nvCxnSpPr>
        <p:spPr>
          <a:xfrm flipV="1">
            <a:off x="16354344" y="10528212"/>
            <a:ext cx="0" cy="1828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2144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97050" y="1170432"/>
            <a:ext cx="18954140" cy="29992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97048" y="4572000"/>
            <a:ext cx="9272016" cy="8046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679174" y="4572000"/>
            <a:ext cx="9272016" cy="8046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67416A-666C-485D-BCB2-EBB7598697E4}"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134501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997050" y="4359272"/>
            <a:ext cx="9272016" cy="1645920"/>
          </a:xfrm>
        </p:spPr>
        <p:txBody>
          <a:bodyPr lIns="137160" rIns="137160" anchor="ctr">
            <a:normAutofit/>
          </a:bodyPr>
          <a:lstStyle>
            <a:lvl1pPr marL="0" indent="0">
              <a:spcBef>
                <a:spcPts val="0"/>
              </a:spcBef>
              <a:spcAft>
                <a:spcPts val="0"/>
              </a:spcAft>
              <a:buNone/>
              <a:defRPr sz="4485" b="0" cap="none" baseline="0">
                <a:solidFill>
                  <a:schemeClr val="accent1"/>
                </a:solidFill>
                <a:latin typeface="+mn-lt"/>
              </a:defRPr>
            </a:lvl1pPr>
            <a:lvl2pPr marL="891540" indent="0">
              <a:buNone/>
              <a:defRPr sz="3900" b="1"/>
            </a:lvl2pPr>
            <a:lvl3pPr marL="1783080" indent="0">
              <a:buNone/>
              <a:defRPr sz="3510" b="1"/>
            </a:lvl3pPr>
            <a:lvl4pPr marL="2674620" indent="0">
              <a:buNone/>
              <a:defRPr sz="3120" b="1"/>
            </a:lvl4pPr>
            <a:lvl5pPr marL="3566160" indent="0">
              <a:buNone/>
              <a:defRPr sz="3120" b="1"/>
            </a:lvl5pPr>
            <a:lvl6pPr marL="4457700" indent="0">
              <a:buNone/>
              <a:defRPr sz="3120" b="1"/>
            </a:lvl6pPr>
            <a:lvl7pPr marL="5349240" indent="0">
              <a:buNone/>
              <a:defRPr sz="3120" b="1"/>
            </a:lvl7pPr>
            <a:lvl8pPr marL="6240780" indent="0">
              <a:buNone/>
              <a:defRPr sz="3120" b="1"/>
            </a:lvl8pPr>
            <a:lvl9pPr marL="7132320" indent="0">
              <a:buNone/>
              <a:defRPr sz="3120" b="1"/>
            </a:lvl9pPr>
          </a:lstStyle>
          <a:p>
            <a:pPr lvl="0"/>
            <a:r>
              <a:rPr lang="en-US"/>
              <a:t>Edit Master text styles</a:t>
            </a:r>
          </a:p>
        </p:txBody>
      </p:sp>
      <p:sp>
        <p:nvSpPr>
          <p:cNvPr id="4" name="Content Placeholder 3"/>
          <p:cNvSpPr>
            <a:spLocks noGrp="1"/>
          </p:cNvSpPr>
          <p:nvPr>
            <p:ph sz="half" idx="2"/>
          </p:nvPr>
        </p:nvSpPr>
        <p:spPr>
          <a:xfrm>
            <a:off x="1997050" y="5935576"/>
            <a:ext cx="9272016" cy="6683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682232" y="4359272"/>
            <a:ext cx="9272016" cy="1645920"/>
          </a:xfrm>
        </p:spPr>
        <p:txBody>
          <a:bodyPr lIns="137160" rIns="137160" anchor="ctr">
            <a:normAutofit/>
          </a:bodyPr>
          <a:lstStyle>
            <a:lvl1pPr marL="0" indent="0">
              <a:spcBef>
                <a:spcPts val="0"/>
              </a:spcBef>
              <a:spcAft>
                <a:spcPts val="0"/>
              </a:spcAft>
              <a:buNone/>
              <a:defRPr lang="en-US" sz="4485" b="0" kern="1200" cap="none" baseline="0" dirty="0">
                <a:solidFill>
                  <a:schemeClr val="accent1"/>
                </a:solidFill>
                <a:latin typeface="+mn-lt"/>
                <a:ea typeface="+mn-ea"/>
                <a:cs typeface="+mn-cs"/>
              </a:defRPr>
            </a:lvl1pPr>
            <a:lvl2pPr marL="891540" indent="0">
              <a:buNone/>
              <a:defRPr sz="3900" b="1"/>
            </a:lvl2pPr>
            <a:lvl3pPr marL="1783080" indent="0">
              <a:buNone/>
              <a:defRPr sz="3510" b="1"/>
            </a:lvl3pPr>
            <a:lvl4pPr marL="2674620" indent="0">
              <a:buNone/>
              <a:defRPr sz="3120" b="1"/>
            </a:lvl4pPr>
            <a:lvl5pPr marL="3566160" indent="0">
              <a:buNone/>
              <a:defRPr sz="3120" b="1"/>
            </a:lvl5pPr>
            <a:lvl6pPr marL="4457700" indent="0">
              <a:buNone/>
              <a:defRPr sz="3120" b="1"/>
            </a:lvl6pPr>
            <a:lvl7pPr marL="5349240" indent="0">
              <a:buNone/>
              <a:defRPr sz="3120" b="1"/>
            </a:lvl7pPr>
            <a:lvl8pPr marL="6240780" indent="0">
              <a:buNone/>
              <a:defRPr sz="3120" b="1"/>
            </a:lvl8pPr>
            <a:lvl9pPr marL="7132320" indent="0">
              <a:buNone/>
              <a:defRPr sz="3120" b="1"/>
            </a:lvl9pPr>
          </a:lstStyle>
          <a:p>
            <a:pPr marL="0" lvl="0" indent="0" algn="l" defTabSz="1783080" rtl="0" eaLnBrk="1" latinLnBrk="0" hangingPunct="1">
              <a:lnSpc>
                <a:spcPct val="90000"/>
              </a:lnSpc>
              <a:spcBef>
                <a:spcPts val="3510"/>
              </a:spcBef>
              <a:buNone/>
            </a:pPr>
            <a:r>
              <a:rPr lang="en-US"/>
              <a:t>Edit Master text styles</a:t>
            </a:r>
          </a:p>
        </p:txBody>
      </p:sp>
      <p:sp>
        <p:nvSpPr>
          <p:cNvPr id="6" name="Content Placeholder 5"/>
          <p:cNvSpPr>
            <a:spLocks noGrp="1"/>
          </p:cNvSpPr>
          <p:nvPr>
            <p:ph sz="quarter" idx="4"/>
          </p:nvPr>
        </p:nvSpPr>
        <p:spPr>
          <a:xfrm>
            <a:off x="11682232" y="5935576"/>
            <a:ext cx="9272016" cy="6683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67416A-666C-485D-BCB2-EBB7598697E4}" type="datetimeFigureOut">
              <a:rPr lang="en-US" smtClean="0"/>
              <a:t>9/4/18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17633967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67416A-666C-485D-BCB2-EBB7598697E4}" type="datetimeFigureOut">
              <a:rPr lang="en-US" smtClean="0"/>
              <a:t>9/4/18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3739927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7416A-666C-485D-BCB2-EBB7598697E4}" type="datetimeFigureOut">
              <a:rPr lang="en-US" smtClean="0"/>
              <a:t>9/4/18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4872397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997050" y="943018"/>
            <a:ext cx="8558784" cy="3474720"/>
          </a:xfrm>
        </p:spPr>
        <p:txBody>
          <a:bodyPr>
            <a:noAutofit/>
          </a:bodyPr>
          <a:lstStyle>
            <a:lvl1pPr>
              <a:lnSpc>
                <a:spcPct val="80000"/>
              </a:lnSpc>
              <a:defRPr sz="7800"/>
            </a:lvl1pPr>
          </a:lstStyle>
          <a:p>
            <a:r>
              <a:rPr lang="en-US"/>
              <a:t>Click to edit Master title style</a:t>
            </a:r>
            <a:endParaRPr lang="en-US" dirty="0"/>
          </a:p>
        </p:txBody>
      </p:sp>
      <p:sp>
        <p:nvSpPr>
          <p:cNvPr id="3" name="Content Placeholder 2"/>
          <p:cNvSpPr>
            <a:spLocks noGrp="1"/>
          </p:cNvSpPr>
          <p:nvPr>
            <p:ph idx="1"/>
          </p:nvPr>
        </p:nvSpPr>
        <p:spPr>
          <a:xfrm>
            <a:off x="11144250" y="1645920"/>
            <a:ext cx="11072927" cy="10369296"/>
          </a:xfrm>
        </p:spPr>
        <p:txBody>
          <a:bodyPr/>
          <a:lstStyle>
            <a:lvl1pPr>
              <a:defRPr sz="4680"/>
            </a:lvl1pPr>
            <a:lvl2pPr>
              <a:defRPr sz="3900"/>
            </a:lvl2pPr>
            <a:lvl3pPr>
              <a:defRPr sz="3120"/>
            </a:lvl3pPr>
            <a:lvl4pPr>
              <a:defRPr sz="3120"/>
            </a:lvl4pPr>
            <a:lvl5pPr>
              <a:defRPr sz="3120"/>
            </a:lvl5pPr>
            <a:lvl6pPr>
              <a:defRPr sz="3120"/>
            </a:lvl6pPr>
            <a:lvl7pPr>
              <a:defRPr sz="3120"/>
            </a:lvl7pPr>
            <a:lvl8pPr>
              <a:defRPr sz="3120"/>
            </a:lvl8pPr>
            <a:lvl9pPr>
              <a:defRPr sz="31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97050" y="4515012"/>
            <a:ext cx="8558784" cy="7524588"/>
          </a:xfrm>
        </p:spPr>
        <p:txBody>
          <a:bodyPr lIns="91440" rIns="91440">
            <a:normAutofit/>
          </a:bodyPr>
          <a:lstStyle>
            <a:lvl1pPr marL="0" indent="0">
              <a:lnSpc>
                <a:spcPct val="108000"/>
              </a:lnSpc>
              <a:spcBef>
                <a:spcPts val="1170"/>
              </a:spcBef>
              <a:buNone/>
              <a:defRPr sz="3120"/>
            </a:lvl1pPr>
            <a:lvl2pPr marL="891540" indent="0">
              <a:buNone/>
              <a:defRPr sz="2340"/>
            </a:lvl2pPr>
            <a:lvl3pPr marL="1783080" indent="0">
              <a:buNone/>
              <a:defRPr sz="1950"/>
            </a:lvl3pPr>
            <a:lvl4pPr marL="2674620" indent="0">
              <a:buNone/>
              <a:defRPr sz="1755"/>
            </a:lvl4pPr>
            <a:lvl5pPr marL="3566160" indent="0">
              <a:buNone/>
              <a:defRPr sz="1755"/>
            </a:lvl5pPr>
            <a:lvl6pPr marL="4457700" indent="0">
              <a:buNone/>
              <a:defRPr sz="1755"/>
            </a:lvl6pPr>
            <a:lvl7pPr marL="5349240" indent="0">
              <a:buNone/>
              <a:defRPr sz="1755"/>
            </a:lvl7pPr>
            <a:lvl8pPr marL="6240780" indent="0">
              <a:buNone/>
              <a:defRPr sz="1755"/>
            </a:lvl8pPr>
            <a:lvl9pPr marL="7132320" indent="0">
              <a:buNone/>
              <a:defRPr sz="1755"/>
            </a:lvl9pPr>
          </a:lstStyle>
          <a:p>
            <a:pPr lvl="0"/>
            <a:r>
              <a:rPr lang="en-US"/>
              <a:t>Edit Master text styles</a:t>
            </a:r>
          </a:p>
        </p:txBody>
      </p:sp>
      <p:sp>
        <p:nvSpPr>
          <p:cNvPr id="5" name="Date Placeholder 4"/>
          <p:cNvSpPr>
            <a:spLocks noGrp="1"/>
          </p:cNvSpPr>
          <p:nvPr>
            <p:ph type="dt" sz="half" idx="10"/>
          </p:nvPr>
        </p:nvSpPr>
        <p:spPr/>
        <p:txBody>
          <a:bodyPr/>
          <a:lstStyle/>
          <a:p>
            <a:fld id="{3067416A-666C-485D-BCB2-EBB7598697E4}"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17550037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1540" y="9920276"/>
            <a:ext cx="15156180" cy="2926080"/>
          </a:xfrm>
        </p:spPr>
        <p:txBody>
          <a:bodyPr anchor="ctr">
            <a:normAutofit/>
          </a:bodyPr>
          <a:lstStyle>
            <a:lvl1pPr algn="r">
              <a:defRPr sz="9750" spc="39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23768456" cy="9144000"/>
          </a:xfrm>
          <a:solidFill>
            <a:schemeClr val="accent1">
              <a:lumMod val="60000"/>
              <a:lumOff val="40000"/>
            </a:schemeClr>
          </a:solidFill>
        </p:spPr>
        <p:txBody>
          <a:bodyPr lIns="457200" tIns="365760" rIns="45720" bIns="45720" anchor="t"/>
          <a:lstStyle>
            <a:lvl1pPr marL="0" indent="0">
              <a:buNone/>
              <a:defRPr sz="6240"/>
            </a:lvl1pPr>
            <a:lvl2pPr marL="891540" indent="0">
              <a:buNone/>
              <a:defRPr sz="5460"/>
            </a:lvl2pPr>
            <a:lvl3pPr marL="1783080" indent="0">
              <a:buNone/>
              <a:defRPr sz="4680"/>
            </a:lvl3pPr>
            <a:lvl4pPr marL="2674620" indent="0">
              <a:buNone/>
              <a:defRPr sz="3900"/>
            </a:lvl4pPr>
            <a:lvl5pPr marL="3566160" indent="0">
              <a:buNone/>
              <a:defRPr sz="3900"/>
            </a:lvl5pPr>
            <a:lvl6pPr marL="4457700" indent="0">
              <a:buNone/>
              <a:defRPr sz="3900"/>
            </a:lvl6pPr>
            <a:lvl7pPr marL="5349240" indent="0">
              <a:buNone/>
              <a:defRPr sz="3900"/>
            </a:lvl7pPr>
            <a:lvl8pPr marL="6240780" indent="0">
              <a:buNone/>
              <a:defRPr sz="3900"/>
            </a:lvl8pPr>
            <a:lvl9pPr marL="7132320" indent="0">
              <a:buNone/>
              <a:defRPr sz="3900"/>
            </a:lvl9pPr>
          </a:lstStyle>
          <a:p>
            <a:r>
              <a:rPr lang="en-US"/>
              <a:t>Click icon to add picture</a:t>
            </a:r>
            <a:endParaRPr lang="en-US" dirty="0"/>
          </a:p>
        </p:txBody>
      </p:sp>
      <p:sp>
        <p:nvSpPr>
          <p:cNvPr id="4" name="Text Placeholder 3"/>
          <p:cNvSpPr>
            <a:spLocks noGrp="1"/>
          </p:cNvSpPr>
          <p:nvPr>
            <p:ph type="body" sz="half" idx="2"/>
          </p:nvPr>
        </p:nvSpPr>
        <p:spPr>
          <a:xfrm>
            <a:off x="16790670" y="9920276"/>
            <a:ext cx="6240780" cy="2926080"/>
          </a:xfrm>
        </p:spPr>
        <p:txBody>
          <a:bodyPr lIns="91440" rIns="91440" anchor="ctr">
            <a:normAutofit/>
          </a:bodyPr>
          <a:lstStyle>
            <a:lvl1pPr marL="0" indent="0">
              <a:lnSpc>
                <a:spcPct val="100000"/>
              </a:lnSpc>
              <a:spcBef>
                <a:spcPts val="0"/>
              </a:spcBef>
              <a:buNone/>
              <a:defRPr sz="3510">
                <a:solidFill>
                  <a:schemeClr val="tx1">
                    <a:lumMod val="95000"/>
                    <a:lumOff val="5000"/>
                  </a:schemeClr>
                </a:solidFill>
              </a:defRPr>
            </a:lvl1pPr>
            <a:lvl2pPr marL="891540" indent="0">
              <a:buNone/>
              <a:defRPr sz="2730"/>
            </a:lvl2pPr>
            <a:lvl3pPr marL="1783080" indent="0">
              <a:buNone/>
              <a:defRPr sz="2340"/>
            </a:lvl3pPr>
            <a:lvl4pPr marL="2674620" indent="0">
              <a:buNone/>
              <a:defRPr sz="1950"/>
            </a:lvl4pPr>
            <a:lvl5pPr marL="3566160" indent="0">
              <a:buNone/>
              <a:defRPr sz="1950"/>
            </a:lvl5pPr>
            <a:lvl6pPr marL="4457700" indent="0">
              <a:buNone/>
              <a:defRPr sz="1950"/>
            </a:lvl6pPr>
            <a:lvl7pPr marL="5349240" indent="0">
              <a:buNone/>
              <a:defRPr sz="1950"/>
            </a:lvl7pPr>
            <a:lvl8pPr marL="6240780" indent="0">
              <a:buNone/>
              <a:defRPr sz="1950"/>
            </a:lvl8pPr>
            <a:lvl9pPr marL="7132320" indent="0">
              <a:buNone/>
              <a:defRPr sz="1950"/>
            </a:lvl9pPr>
          </a:lstStyle>
          <a:p>
            <a:pPr lvl="0"/>
            <a:r>
              <a:rPr lang="en-US"/>
              <a:t>Edit Master text styles</a:t>
            </a:r>
          </a:p>
        </p:txBody>
      </p:sp>
      <p:sp>
        <p:nvSpPr>
          <p:cNvPr id="5" name="Date Placeholder 4"/>
          <p:cNvSpPr>
            <a:spLocks noGrp="1"/>
          </p:cNvSpPr>
          <p:nvPr>
            <p:ph type="dt" sz="half" idx="10"/>
          </p:nvPr>
        </p:nvSpPr>
        <p:spPr/>
        <p:txBody>
          <a:bodyPr/>
          <a:lstStyle/>
          <a:p>
            <a:fld id="{3067416A-666C-485D-BCB2-EBB7598697E4}"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FB67-6334-49E3-A7AF-005A786FB81B}" type="slidenum">
              <a:rPr lang="en-US" smtClean="0"/>
              <a:t>‹#›</a:t>
            </a:fld>
            <a:endParaRPr lang="en-US"/>
          </a:p>
        </p:txBody>
      </p:sp>
      <p:cxnSp>
        <p:nvCxnSpPr>
          <p:cNvPr id="8" name="Straight Connector 7"/>
          <p:cNvCxnSpPr/>
          <p:nvPr/>
        </p:nvCxnSpPr>
        <p:spPr>
          <a:xfrm flipV="1">
            <a:off x="16354344" y="10528212"/>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048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304570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8721" y="546100"/>
            <a:ext cx="7821614" cy="2324100"/>
          </a:xfrm>
        </p:spPr>
        <p:txBody>
          <a:bodyPr anchor="b"/>
          <a:lstStyle>
            <a:lvl1pPr algn="l">
              <a:defRPr sz="4700" b="1"/>
            </a:lvl1pPr>
          </a:lstStyle>
          <a:p>
            <a:r>
              <a:rPr lang="en-US"/>
              <a:t>Click to edit Master title style</a:t>
            </a:r>
          </a:p>
        </p:txBody>
      </p:sp>
      <p:sp>
        <p:nvSpPr>
          <p:cNvPr id="3" name="Content Placeholder 2"/>
          <p:cNvSpPr>
            <a:spLocks noGrp="1"/>
          </p:cNvSpPr>
          <p:nvPr>
            <p:ph idx="1"/>
          </p:nvPr>
        </p:nvSpPr>
        <p:spPr>
          <a:xfrm>
            <a:off x="9295130" y="546101"/>
            <a:ext cx="13290550" cy="11706226"/>
          </a:xfrm>
        </p:spPr>
        <p:txBody>
          <a:bodyPr/>
          <a:lstStyle>
            <a:lvl1pPr>
              <a:defRPr sz="7500"/>
            </a:lvl1pPr>
            <a:lvl2pPr>
              <a:defRPr sz="6600"/>
            </a:lvl2pPr>
            <a:lvl3pPr>
              <a:defRPr sz="5600"/>
            </a:lvl3pPr>
            <a:lvl4pPr>
              <a:defRPr sz="4700"/>
            </a:lvl4pPr>
            <a:lvl5pPr>
              <a:defRPr sz="4700"/>
            </a:lvl5pPr>
            <a:lvl6pPr>
              <a:defRPr sz="4700"/>
            </a:lvl6pPr>
            <a:lvl7pPr>
              <a:defRPr sz="4700"/>
            </a:lvl7pPr>
            <a:lvl8pPr>
              <a:defRPr sz="4700"/>
            </a:lvl8pPr>
            <a:lvl9pPr>
              <a:defRPr sz="4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88721" y="2870201"/>
            <a:ext cx="7821614" cy="9382126"/>
          </a:xfrm>
        </p:spPr>
        <p:txBody>
          <a:bodyPr/>
          <a:lstStyle>
            <a:lvl1pPr marL="0" indent="0">
              <a:buNone/>
              <a:defRPr sz="3300"/>
            </a:lvl1pPr>
            <a:lvl2pPr marL="1071128" indent="0">
              <a:buNone/>
              <a:defRPr sz="2800"/>
            </a:lvl2pPr>
            <a:lvl3pPr marL="2142256" indent="0">
              <a:buNone/>
              <a:defRPr sz="2300"/>
            </a:lvl3pPr>
            <a:lvl4pPr marL="3213384" indent="0">
              <a:buNone/>
              <a:defRPr sz="2100"/>
            </a:lvl4pPr>
            <a:lvl5pPr marL="4284513" indent="0">
              <a:buNone/>
              <a:defRPr sz="2100"/>
            </a:lvl5pPr>
            <a:lvl6pPr marL="5355641" indent="0">
              <a:buNone/>
              <a:defRPr sz="2100"/>
            </a:lvl6pPr>
            <a:lvl7pPr marL="6426769" indent="0">
              <a:buNone/>
              <a:defRPr sz="2100"/>
            </a:lvl7pPr>
            <a:lvl8pPr marL="7497897" indent="0">
              <a:buNone/>
              <a:defRPr sz="2100"/>
            </a:lvl8pPr>
            <a:lvl9pPr marL="8569025"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3067416A-666C-485D-BCB2-EBB7598697E4}"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41363791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013557" y="1524000"/>
            <a:ext cx="5126355" cy="108204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931672" y="1524000"/>
            <a:ext cx="14784705" cy="10820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67416A-666C-485D-BCB2-EBB7598697E4}"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B67-6334-49E3-A7AF-005A786FB81B}" type="slidenum">
              <a:rPr lang="en-US" smtClean="0"/>
              <a:t>‹#›</a:t>
            </a:fld>
            <a:endParaRPr lang="en-US"/>
          </a:p>
        </p:txBody>
      </p:sp>
      <p:cxnSp>
        <p:nvCxnSpPr>
          <p:cNvPr id="7" name="Straight Connector 6"/>
          <p:cNvCxnSpPr/>
          <p:nvPr/>
        </p:nvCxnSpPr>
        <p:spPr>
          <a:xfrm rot="5400000" flipV="1">
            <a:off x="19613880" y="141386"/>
            <a:ext cx="0" cy="17830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89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59949" y="9601200"/>
            <a:ext cx="14264640" cy="1133476"/>
          </a:xfrm>
        </p:spPr>
        <p:txBody>
          <a:bodyPr anchor="b"/>
          <a:lstStyle>
            <a:lvl1pPr algn="l">
              <a:defRPr sz="4700" b="1"/>
            </a:lvl1pPr>
          </a:lstStyle>
          <a:p>
            <a:r>
              <a:rPr lang="en-US"/>
              <a:t>Click to edit Master title style</a:t>
            </a:r>
          </a:p>
        </p:txBody>
      </p:sp>
      <p:sp>
        <p:nvSpPr>
          <p:cNvPr id="3" name="Picture Placeholder 2"/>
          <p:cNvSpPr>
            <a:spLocks noGrp="1"/>
          </p:cNvSpPr>
          <p:nvPr>
            <p:ph type="pic" idx="1"/>
          </p:nvPr>
        </p:nvSpPr>
        <p:spPr>
          <a:xfrm>
            <a:off x="4659949" y="1225550"/>
            <a:ext cx="14264640" cy="8229600"/>
          </a:xfrm>
        </p:spPr>
        <p:txBody>
          <a:bodyPr/>
          <a:lstStyle>
            <a:lvl1pPr marL="0" indent="0">
              <a:buNone/>
              <a:defRPr sz="7500"/>
            </a:lvl1pPr>
            <a:lvl2pPr marL="1071128" indent="0">
              <a:buNone/>
              <a:defRPr sz="6600"/>
            </a:lvl2pPr>
            <a:lvl3pPr marL="2142256" indent="0">
              <a:buNone/>
              <a:defRPr sz="5600"/>
            </a:lvl3pPr>
            <a:lvl4pPr marL="3213384" indent="0">
              <a:buNone/>
              <a:defRPr sz="4700"/>
            </a:lvl4pPr>
            <a:lvl5pPr marL="4284513" indent="0">
              <a:buNone/>
              <a:defRPr sz="4700"/>
            </a:lvl5pPr>
            <a:lvl6pPr marL="5355641" indent="0">
              <a:buNone/>
              <a:defRPr sz="4700"/>
            </a:lvl6pPr>
            <a:lvl7pPr marL="6426769" indent="0">
              <a:buNone/>
              <a:defRPr sz="4700"/>
            </a:lvl7pPr>
            <a:lvl8pPr marL="7497897" indent="0">
              <a:buNone/>
              <a:defRPr sz="4700"/>
            </a:lvl8pPr>
            <a:lvl9pPr marL="8569025" indent="0">
              <a:buNone/>
              <a:defRPr sz="4700"/>
            </a:lvl9pPr>
          </a:lstStyle>
          <a:p>
            <a:endParaRPr lang="en-US"/>
          </a:p>
        </p:txBody>
      </p:sp>
      <p:sp>
        <p:nvSpPr>
          <p:cNvPr id="4" name="Text Placeholder 3"/>
          <p:cNvSpPr>
            <a:spLocks noGrp="1"/>
          </p:cNvSpPr>
          <p:nvPr>
            <p:ph type="body" sz="half" idx="2"/>
          </p:nvPr>
        </p:nvSpPr>
        <p:spPr>
          <a:xfrm>
            <a:off x="4659949" y="10734676"/>
            <a:ext cx="14264640" cy="1609724"/>
          </a:xfrm>
        </p:spPr>
        <p:txBody>
          <a:bodyPr/>
          <a:lstStyle>
            <a:lvl1pPr marL="0" indent="0">
              <a:buNone/>
              <a:defRPr sz="3300"/>
            </a:lvl1pPr>
            <a:lvl2pPr marL="1071128" indent="0">
              <a:buNone/>
              <a:defRPr sz="2800"/>
            </a:lvl2pPr>
            <a:lvl3pPr marL="2142256" indent="0">
              <a:buNone/>
              <a:defRPr sz="2300"/>
            </a:lvl3pPr>
            <a:lvl4pPr marL="3213384" indent="0">
              <a:buNone/>
              <a:defRPr sz="2100"/>
            </a:lvl4pPr>
            <a:lvl5pPr marL="4284513" indent="0">
              <a:buNone/>
              <a:defRPr sz="2100"/>
            </a:lvl5pPr>
            <a:lvl6pPr marL="5355641" indent="0">
              <a:buNone/>
              <a:defRPr sz="2100"/>
            </a:lvl6pPr>
            <a:lvl7pPr marL="6426769" indent="0">
              <a:buNone/>
              <a:defRPr sz="2100"/>
            </a:lvl7pPr>
            <a:lvl8pPr marL="7497897" indent="0">
              <a:buNone/>
              <a:defRPr sz="2100"/>
            </a:lvl8pPr>
            <a:lvl9pPr marL="8569025"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3067416A-666C-485D-BCB2-EBB7598697E4}"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FB67-6334-49E3-A7AF-005A786FB81B}" type="slidenum">
              <a:rPr lang="en-US" smtClean="0"/>
              <a:t>‹#›</a:t>
            </a:fld>
            <a:endParaRPr lang="en-US"/>
          </a:p>
        </p:txBody>
      </p:sp>
    </p:spTree>
    <p:extLst>
      <p:ext uri="{BB962C8B-B14F-4D97-AF65-F5344CB8AC3E}">
        <p14:creationId xmlns:p14="http://schemas.microsoft.com/office/powerpoint/2010/main" val="421610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4.xml"/><Relationship Id="rId3" Type="http://schemas.openxmlformats.org/officeDocument/2006/relationships/slideLayout" Target="../slideLayouts/slideLayout44.xml"/><Relationship Id="rId21" Type="http://schemas.openxmlformats.org/officeDocument/2006/relationships/image" Target="../media/image5.png"/><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4.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3.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8720" y="549276"/>
            <a:ext cx="21396960" cy="2286000"/>
          </a:xfrm>
          <a:prstGeom prst="rect">
            <a:avLst/>
          </a:prstGeom>
        </p:spPr>
        <p:txBody>
          <a:bodyPr vert="horz" lIns="214226" tIns="107113" rIns="214226" bIns="107113" rtlCol="0" anchor="ctr">
            <a:normAutofit/>
          </a:bodyPr>
          <a:lstStyle/>
          <a:p>
            <a:r>
              <a:rPr lang="en-US"/>
              <a:t>Click to edit Master title style</a:t>
            </a:r>
          </a:p>
        </p:txBody>
      </p:sp>
      <p:sp>
        <p:nvSpPr>
          <p:cNvPr id="3" name="Text Placeholder 2"/>
          <p:cNvSpPr>
            <a:spLocks noGrp="1"/>
          </p:cNvSpPr>
          <p:nvPr>
            <p:ph type="body" idx="1"/>
          </p:nvPr>
        </p:nvSpPr>
        <p:spPr>
          <a:xfrm>
            <a:off x="1188720" y="3200401"/>
            <a:ext cx="21396960" cy="9051926"/>
          </a:xfrm>
          <a:prstGeom prst="rect">
            <a:avLst/>
          </a:prstGeom>
        </p:spPr>
        <p:txBody>
          <a:bodyPr vert="horz" lIns="214226" tIns="107113" rIns="214226" bIns="1071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88720" y="12712701"/>
            <a:ext cx="5547360" cy="730250"/>
          </a:xfrm>
          <a:prstGeom prst="rect">
            <a:avLst/>
          </a:prstGeom>
        </p:spPr>
        <p:txBody>
          <a:bodyPr vert="horz" lIns="214226" tIns="107113" rIns="214226" bIns="107113" rtlCol="0" anchor="ctr"/>
          <a:lstStyle>
            <a:lvl1pPr algn="l">
              <a:defRPr sz="2800">
                <a:solidFill>
                  <a:schemeClr val="tx1">
                    <a:tint val="75000"/>
                  </a:schemeClr>
                </a:solidFill>
              </a:defRPr>
            </a:lvl1pPr>
          </a:lstStyle>
          <a:p>
            <a:fld id="{3067416A-666C-485D-BCB2-EBB7598697E4}" type="datetimeFigureOut">
              <a:rPr lang="en-US" smtClean="0"/>
              <a:t>9/4/18</a:t>
            </a:fld>
            <a:endParaRPr lang="en-US"/>
          </a:p>
        </p:txBody>
      </p:sp>
      <p:sp>
        <p:nvSpPr>
          <p:cNvPr id="5" name="Footer Placeholder 4"/>
          <p:cNvSpPr>
            <a:spLocks noGrp="1"/>
          </p:cNvSpPr>
          <p:nvPr>
            <p:ph type="ftr" sz="quarter" idx="3"/>
          </p:nvPr>
        </p:nvSpPr>
        <p:spPr>
          <a:xfrm>
            <a:off x="8122920" y="12712701"/>
            <a:ext cx="7528560" cy="730250"/>
          </a:xfrm>
          <a:prstGeom prst="rect">
            <a:avLst/>
          </a:prstGeom>
        </p:spPr>
        <p:txBody>
          <a:bodyPr vert="horz" lIns="214226" tIns="107113" rIns="214226" bIns="107113" rtlCol="0" anchor="ctr"/>
          <a:lstStyle>
            <a:lvl1pPr algn="ctr">
              <a:defRPr sz="2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038320" y="12712701"/>
            <a:ext cx="5547360" cy="730250"/>
          </a:xfrm>
          <a:prstGeom prst="rect">
            <a:avLst/>
          </a:prstGeom>
        </p:spPr>
        <p:txBody>
          <a:bodyPr vert="horz" lIns="214226" tIns="107113" rIns="214226" bIns="107113" rtlCol="0" anchor="ctr"/>
          <a:lstStyle>
            <a:lvl1pPr algn="r">
              <a:defRPr sz="2800">
                <a:solidFill>
                  <a:schemeClr val="tx1">
                    <a:tint val="75000"/>
                  </a:schemeClr>
                </a:solidFill>
              </a:defRPr>
            </a:lvl1pPr>
          </a:lstStyle>
          <a:p>
            <a:fld id="{4BB4FB67-6334-49E3-A7AF-005A786FB81B}" type="slidenum">
              <a:rPr lang="en-US" smtClean="0"/>
              <a:t>‹#›</a:t>
            </a:fld>
            <a:endParaRPr lang="en-US"/>
          </a:p>
        </p:txBody>
      </p:sp>
    </p:spTree>
    <p:extLst>
      <p:ext uri="{BB962C8B-B14F-4D97-AF65-F5344CB8AC3E}">
        <p14:creationId xmlns:p14="http://schemas.microsoft.com/office/powerpoint/2010/main" val="505882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2142256" rtl="0" eaLnBrk="1" latinLnBrk="0" hangingPunct="1">
        <a:spcBef>
          <a:spcPct val="0"/>
        </a:spcBef>
        <a:buNone/>
        <a:defRPr sz="10300" kern="1200">
          <a:solidFill>
            <a:schemeClr val="tx1"/>
          </a:solidFill>
          <a:latin typeface="+mj-lt"/>
          <a:ea typeface="+mj-ea"/>
          <a:cs typeface="+mj-cs"/>
        </a:defRPr>
      </a:lvl1pPr>
    </p:titleStyle>
    <p:bodyStyle>
      <a:lvl1pPr marL="803346" indent="-803346" algn="l" defTabSz="2142256" rtl="0" eaLnBrk="1" latinLnBrk="0" hangingPunct="1">
        <a:spcBef>
          <a:spcPct val="20000"/>
        </a:spcBef>
        <a:buFont typeface="Arial" pitchFamily="34" charset="0"/>
        <a:buChar char="•"/>
        <a:defRPr sz="7500" kern="1200">
          <a:solidFill>
            <a:schemeClr val="tx1"/>
          </a:solidFill>
          <a:latin typeface="+mn-lt"/>
          <a:ea typeface="+mn-ea"/>
          <a:cs typeface="+mn-cs"/>
        </a:defRPr>
      </a:lvl1pPr>
      <a:lvl2pPr marL="1740583" indent="-669455" algn="l" defTabSz="2142256" rtl="0" eaLnBrk="1" latinLnBrk="0" hangingPunct="1">
        <a:spcBef>
          <a:spcPct val="20000"/>
        </a:spcBef>
        <a:buFont typeface="Arial" pitchFamily="34" charset="0"/>
        <a:buChar char="–"/>
        <a:defRPr sz="6600" kern="1200">
          <a:solidFill>
            <a:schemeClr val="tx1"/>
          </a:solidFill>
          <a:latin typeface="+mn-lt"/>
          <a:ea typeface="+mn-ea"/>
          <a:cs typeface="+mn-cs"/>
        </a:defRPr>
      </a:lvl2pPr>
      <a:lvl3pPr marL="2677820" indent="-535564" algn="l" defTabSz="2142256" rtl="0" eaLnBrk="1" latinLnBrk="0" hangingPunct="1">
        <a:spcBef>
          <a:spcPct val="20000"/>
        </a:spcBef>
        <a:buFont typeface="Arial" pitchFamily="34" charset="0"/>
        <a:buChar char="•"/>
        <a:defRPr sz="5600" kern="1200">
          <a:solidFill>
            <a:schemeClr val="tx1"/>
          </a:solidFill>
          <a:latin typeface="+mn-lt"/>
          <a:ea typeface="+mn-ea"/>
          <a:cs typeface="+mn-cs"/>
        </a:defRPr>
      </a:lvl3pPr>
      <a:lvl4pPr marL="3748949" indent="-535564" algn="l" defTabSz="2142256" rtl="0" eaLnBrk="1" latinLnBrk="0" hangingPunct="1">
        <a:spcBef>
          <a:spcPct val="20000"/>
        </a:spcBef>
        <a:buFont typeface="Arial" pitchFamily="34" charset="0"/>
        <a:buChar char="–"/>
        <a:defRPr sz="4700" kern="1200">
          <a:solidFill>
            <a:schemeClr val="tx1"/>
          </a:solidFill>
          <a:latin typeface="+mn-lt"/>
          <a:ea typeface="+mn-ea"/>
          <a:cs typeface="+mn-cs"/>
        </a:defRPr>
      </a:lvl4pPr>
      <a:lvl5pPr marL="4820077" indent="-535564" algn="l" defTabSz="2142256" rtl="0" eaLnBrk="1" latinLnBrk="0" hangingPunct="1">
        <a:spcBef>
          <a:spcPct val="20000"/>
        </a:spcBef>
        <a:buFont typeface="Arial" pitchFamily="34" charset="0"/>
        <a:buChar char="»"/>
        <a:defRPr sz="4700" kern="1200">
          <a:solidFill>
            <a:schemeClr val="tx1"/>
          </a:solidFill>
          <a:latin typeface="+mn-lt"/>
          <a:ea typeface="+mn-ea"/>
          <a:cs typeface="+mn-cs"/>
        </a:defRPr>
      </a:lvl5pPr>
      <a:lvl6pPr marL="5891205" indent="-535564" algn="l" defTabSz="2142256"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6962333" indent="-535564" algn="l" defTabSz="2142256"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8033461" indent="-535564" algn="l" defTabSz="2142256"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104589" indent="-535564" algn="l" defTabSz="2142256"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en-US"/>
      </a:defPPr>
      <a:lvl1pPr marL="0" algn="l" defTabSz="2142256" rtl="0" eaLnBrk="1" latinLnBrk="0" hangingPunct="1">
        <a:defRPr sz="4200" kern="1200">
          <a:solidFill>
            <a:schemeClr val="tx1"/>
          </a:solidFill>
          <a:latin typeface="+mn-lt"/>
          <a:ea typeface="+mn-ea"/>
          <a:cs typeface="+mn-cs"/>
        </a:defRPr>
      </a:lvl1pPr>
      <a:lvl2pPr marL="1071128" algn="l" defTabSz="2142256" rtl="0" eaLnBrk="1" latinLnBrk="0" hangingPunct="1">
        <a:defRPr sz="4200" kern="1200">
          <a:solidFill>
            <a:schemeClr val="tx1"/>
          </a:solidFill>
          <a:latin typeface="+mn-lt"/>
          <a:ea typeface="+mn-ea"/>
          <a:cs typeface="+mn-cs"/>
        </a:defRPr>
      </a:lvl2pPr>
      <a:lvl3pPr marL="2142256" algn="l" defTabSz="2142256" rtl="0" eaLnBrk="1" latinLnBrk="0" hangingPunct="1">
        <a:defRPr sz="4200" kern="1200">
          <a:solidFill>
            <a:schemeClr val="tx1"/>
          </a:solidFill>
          <a:latin typeface="+mn-lt"/>
          <a:ea typeface="+mn-ea"/>
          <a:cs typeface="+mn-cs"/>
        </a:defRPr>
      </a:lvl3pPr>
      <a:lvl4pPr marL="3213384" algn="l" defTabSz="2142256" rtl="0" eaLnBrk="1" latinLnBrk="0" hangingPunct="1">
        <a:defRPr sz="4200" kern="1200">
          <a:solidFill>
            <a:schemeClr val="tx1"/>
          </a:solidFill>
          <a:latin typeface="+mn-lt"/>
          <a:ea typeface="+mn-ea"/>
          <a:cs typeface="+mn-cs"/>
        </a:defRPr>
      </a:lvl4pPr>
      <a:lvl5pPr marL="4284513" algn="l" defTabSz="2142256" rtl="0" eaLnBrk="1" latinLnBrk="0" hangingPunct="1">
        <a:defRPr sz="4200" kern="1200">
          <a:solidFill>
            <a:schemeClr val="tx1"/>
          </a:solidFill>
          <a:latin typeface="+mn-lt"/>
          <a:ea typeface="+mn-ea"/>
          <a:cs typeface="+mn-cs"/>
        </a:defRPr>
      </a:lvl5pPr>
      <a:lvl6pPr marL="5355641" algn="l" defTabSz="2142256" rtl="0" eaLnBrk="1" latinLnBrk="0" hangingPunct="1">
        <a:defRPr sz="4200" kern="1200">
          <a:solidFill>
            <a:schemeClr val="tx1"/>
          </a:solidFill>
          <a:latin typeface="+mn-lt"/>
          <a:ea typeface="+mn-ea"/>
          <a:cs typeface="+mn-cs"/>
        </a:defRPr>
      </a:lvl6pPr>
      <a:lvl7pPr marL="6426769" algn="l" defTabSz="2142256" rtl="0" eaLnBrk="1" latinLnBrk="0" hangingPunct="1">
        <a:defRPr sz="4200" kern="1200">
          <a:solidFill>
            <a:schemeClr val="tx1"/>
          </a:solidFill>
          <a:latin typeface="+mn-lt"/>
          <a:ea typeface="+mn-ea"/>
          <a:cs typeface="+mn-cs"/>
        </a:defRPr>
      </a:lvl7pPr>
      <a:lvl8pPr marL="7497897" algn="l" defTabSz="2142256" rtl="0" eaLnBrk="1" latinLnBrk="0" hangingPunct="1">
        <a:defRPr sz="4200" kern="1200">
          <a:solidFill>
            <a:schemeClr val="tx1"/>
          </a:solidFill>
          <a:latin typeface="+mn-lt"/>
          <a:ea typeface="+mn-ea"/>
          <a:cs typeface="+mn-cs"/>
        </a:defRPr>
      </a:lvl8pPr>
      <a:lvl9pPr marL="8569025" algn="l" defTabSz="2142256" rtl="0" eaLnBrk="1" latinLnBrk="0" hangingPunct="1">
        <a:defRPr sz="4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4038953"/>
            <a:ext cx="23774400" cy="821188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12252960"/>
            <a:ext cx="23774400" cy="1485900"/>
          </a:xfrm>
          <a:prstGeom prst="rect">
            <a:avLst/>
          </a:prstGeom>
        </p:spPr>
      </p:pic>
      <p:sp>
        <p:nvSpPr>
          <p:cNvPr id="2" name="Title Placeholder 1"/>
          <p:cNvSpPr>
            <a:spLocks noGrp="1"/>
          </p:cNvSpPr>
          <p:nvPr>
            <p:ph type="title"/>
          </p:nvPr>
        </p:nvSpPr>
        <p:spPr>
          <a:xfrm>
            <a:off x="2830580" y="1609039"/>
            <a:ext cx="18726386" cy="209847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830580" y="4031465"/>
            <a:ext cx="18726386" cy="690122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4730570" y="660741"/>
            <a:ext cx="6826394" cy="618402"/>
          </a:xfrm>
          <a:prstGeom prst="rect">
            <a:avLst/>
          </a:prstGeom>
        </p:spPr>
        <p:txBody>
          <a:bodyPr vert="horz" lIns="91440" tIns="45720" rIns="91440" bIns="45720" rtlCol="0" anchor="ctr"/>
          <a:lstStyle>
            <a:lvl1pPr algn="r">
              <a:defRPr sz="1950">
                <a:solidFill>
                  <a:schemeClr val="tx1">
                    <a:tint val="75000"/>
                  </a:schemeClr>
                </a:solidFill>
              </a:defRPr>
            </a:lvl1pPr>
          </a:lstStyle>
          <a:p>
            <a:fld id="{3067416A-666C-485D-BCB2-EBB7598697E4}" type="datetimeFigureOut">
              <a:rPr lang="en-US" smtClean="0"/>
              <a:t>9/4/18</a:t>
            </a:fld>
            <a:endParaRPr lang="en-US"/>
          </a:p>
        </p:txBody>
      </p:sp>
      <p:sp>
        <p:nvSpPr>
          <p:cNvPr id="5" name="Footer Placeholder 4"/>
          <p:cNvSpPr>
            <a:spLocks noGrp="1"/>
          </p:cNvSpPr>
          <p:nvPr>
            <p:ph type="ftr" sz="quarter" idx="3"/>
          </p:nvPr>
        </p:nvSpPr>
        <p:spPr>
          <a:xfrm>
            <a:off x="2830579" y="658615"/>
            <a:ext cx="11580730" cy="618402"/>
          </a:xfrm>
          <a:prstGeom prst="rect">
            <a:avLst/>
          </a:prstGeom>
        </p:spPr>
        <p:txBody>
          <a:bodyPr vert="horz" lIns="91440" tIns="45720" rIns="91440" bIns="45720" rtlCol="0" anchor="ctr"/>
          <a:lstStyle>
            <a:lvl1pPr algn="l">
              <a:defRPr sz="19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6118" y="1597946"/>
            <a:ext cx="1581487" cy="1007156"/>
          </a:xfrm>
          <a:prstGeom prst="rect">
            <a:avLst/>
          </a:prstGeom>
        </p:spPr>
        <p:txBody>
          <a:bodyPr vert="horz" lIns="91440" tIns="45720" rIns="91440" bIns="45720" rtlCol="0" anchor="t"/>
          <a:lstStyle>
            <a:lvl1pPr algn="r">
              <a:defRPr sz="5460">
                <a:solidFill>
                  <a:schemeClr val="accent1"/>
                </a:solidFill>
              </a:defRPr>
            </a:lvl1pPr>
          </a:lstStyle>
          <a:p>
            <a:fld id="{4BB4FB67-6334-49E3-A7AF-005A786FB81B}" type="slidenum">
              <a:rPr lang="en-US" smtClean="0"/>
              <a:t>‹#›</a:t>
            </a:fld>
            <a:endParaRPr lang="en-US"/>
          </a:p>
        </p:txBody>
      </p:sp>
      <p:cxnSp>
        <p:nvCxnSpPr>
          <p:cNvPr id="10" name="Straight Connector 9"/>
          <p:cNvCxnSpPr/>
          <p:nvPr/>
        </p:nvCxnSpPr>
        <p:spPr>
          <a:xfrm>
            <a:off x="0" y="12256826"/>
            <a:ext cx="237744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5427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1783080" rtl="0" eaLnBrk="1" latinLnBrk="0" hangingPunct="1">
        <a:lnSpc>
          <a:spcPct val="90000"/>
        </a:lnSpc>
        <a:spcBef>
          <a:spcPct val="0"/>
        </a:spcBef>
        <a:buNone/>
        <a:defRPr sz="6240" b="0" i="0" kern="1200" cap="all">
          <a:solidFill>
            <a:schemeClr val="tx1"/>
          </a:solidFill>
          <a:effectLst/>
          <a:latin typeface="+mj-lt"/>
          <a:ea typeface="+mj-ea"/>
          <a:cs typeface="+mj-cs"/>
        </a:defRPr>
      </a:lvl1pPr>
    </p:titleStyle>
    <p:bodyStyle>
      <a:lvl1pPr marL="445770" indent="-445770" algn="l" defTabSz="1783080" rtl="0" eaLnBrk="1" latinLnBrk="0" hangingPunct="1">
        <a:lnSpc>
          <a:spcPct val="120000"/>
        </a:lnSpc>
        <a:spcBef>
          <a:spcPts val="1950"/>
        </a:spcBef>
        <a:buClr>
          <a:schemeClr val="accent1"/>
        </a:buClr>
        <a:buSzPct val="100000"/>
        <a:buFont typeface="Arial" panose="020B0604020202020204" pitchFamily="34" charset="0"/>
        <a:buChar char="•"/>
        <a:defRPr sz="3900" kern="1200">
          <a:solidFill>
            <a:schemeClr val="tx1"/>
          </a:solidFill>
          <a:effectLst/>
          <a:latin typeface="+mn-lt"/>
          <a:ea typeface="+mn-ea"/>
          <a:cs typeface="+mn-cs"/>
        </a:defRPr>
      </a:lvl1pPr>
      <a:lvl2pPr marL="1337310" indent="-445770" algn="l" defTabSz="1783080" rtl="0" eaLnBrk="1" latinLnBrk="0" hangingPunct="1">
        <a:lnSpc>
          <a:spcPct val="120000"/>
        </a:lnSpc>
        <a:spcBef>
          <a:spcPts val="975"/>
        </a:spcBef>
        <a:buClr>
          <a:schemeClr val="accent1"/>
        </a:buClr>
        <a:buSzPct val="100000"/>
        <a:buFont typeface="Arial" panose="020B0604020202020204" pitchFamily="34" charset="0"/>
        <a:buChar char="•"/>
        <a:defRPr sz="3510" kern="1200" cap="none" baseline="0">
          <a:solidFill>
            <a:schemeClr val="tx1"/>
          </a:solidFill>
          <a:effectLst/>
          <a:latin typeface="+mn-lt"/>
          <a:ea typeface="+mn-ea"/>
          <a:cs typeface="+mn-cs"/>
        </a:defRPr>
      </a:lvl2pPr>
      <a:lvl3pPr marL="2228850" indent="-445770" algn="l" defTabSz="1783080" rtl="0" eaLnBrk="1" latinLnBrk="0" hangingPunct="1">
        <a:lnSpc>
          <a:spcPct val="120000"/>
        </a:lnSpc>
        <a:spcBef>
          <a:spcPts val="975"/>
        </a:spcBef>
        <a:buClr>
          <a:schemeClr val="accent1"/>
        </a:buClr>
        <a:buSzPct val="100000"/>
        <a:buFont typeface="Arial" panose="020B0604020202020204" pitchFamily="34" charset="0"/>
        <a:buChar char="•"/>
        <a:defRPr sz="3120" kern="1200">
          <a:solidFill>
            <a:schemeClr val="tx1"/>
          </a:solidFill>
          <a:effectLst/>
          <a:latin typeface="+mn-lt"/>
          <a:ea typeface="+mn-ea"/>
          <a:cs typeface="+mn-cs"/>
        </a:defRPr>
      </a:lvl3pPr>
      <a:lvl4pPr marL="3120390" indent="-445770" algn="l" defTabSz="1783080" rtl="0" eaLnBrk="1" latinLnBrk="0" hangingPunct="1">
        <a:lnSpc>
          <a:spcPct val="120000"/>
        </a:lnSpc>
        <a:spcBef>
          <a:spcPts val="975"/>
        </a:spcBef>
        <a:buClr>
          <a:schemeClr val="accent1"/>
        </a:buClr>
        <a:buSzPct val="100000"/>
        <a:buFont typeface="Arial" panose="020B0604020202020204" pitchFamily="34" charset="0"/>
        <a:buChar char="•"/>
        <a:defRPr sz="2730" kern="1200" cap="none" baseline="0">
          <a:solidFill>
            <a:schemeClr val="tx1"/>
          </a:solidFill>
          <a:effectLst/>
          <a:latin typeface="+mn-lt"/>
          <a:ea typeface="+mn-ea"/>
          <a:cs typeface="+mn-cs"/>
        </a:defRPr>
      </a:lvl4pPr>
      <a:lvl5pPr marL="4011930" indent="-445770" algn="l" defTabSz="1783080" rtl="0" eaLnBrk="1" latinLnBrk="0" hangingPunct="1">
        <a:lnSpc>
          <a:spcPct val="120000"/>
        </a:lnSpc>
        <a:spcBef>
          <a:spcPts val="975"/>
        </a:spcBef>
        <a:buClr>
          <a:schemeClr val="accent1"/>
        </a:buClr>
        <a:buSzPct val="100000"/>
        <a:buFont typeface="Arial" panose="020B0604020202020204" pitchFamily="34" charset="0"/>
        <a:buChar char="•"/>
        <a:defRPr sz="2340" kern="1200">
          <a:solidFill>
            <a:schemeClr val="tx1"/>
          </a:solidFill>
          <a:effectLst/>
          <a:latin typeface="+mn-lt"/>
          <a:ea typeface="+mn-ea"/>
          <a:cs typeface="+mn-cs"/>
        </a:defRPr>
      </a:lvl5pPr>
      <a:lvl6pPr marL="4903470" indent="-445770" algn="l" defTabSz="1783080" rtl="0" eaLnBrk="1" latinLnBrk="0" hangingPunct="1">
        <a:lnSpc>
          <a:spcPct val="120000"/>
        </a:lnSpc>
        <a:spcBef>
          <a:spcPts val="975"/>
        </a:spcBef>
        <a:buClr>
          <a:schemeClr val="accent1"/>
        </a:buClr>
        <a:buSzPct val="100000"/>
        <a:buFont typeface="Arial" panose="020B0604020202020204" pitchFamily="34" charset="0"/>
        <a:buChar char="•"/>
        <a:defRPr sz="2340" kern="1200">
          <a:solidFill>
            <a:schemeClr val="tx1"/>
          </a:solidFill>
          <a:effectLst/>
          <a:latin typeface="+mn-lt"/>
          <a:ea typeface="+mn-ea"/>
          <a:cs typeface="+mn-cs"/>
        </a:defRPr>
      </a:lvl6pPr>
      <a:lvl7pPr marL="5795010" indent="-445770" algn="l" defTabSz="1783080" rtl="0" eaLnBrk="1" latinLnBrk="0" hangingPunct="1">
        <a:lnSpc>
          <a:spcPct val="120000"/>
        </a:lnSpc>
        <a:spcBef>
          <a:spcPts val="975"/>
        </a:spcBef>
        <a:buClr>
          <a:schemeClr val="accent1"/>
        </a:buClr>
        <a:buSzPct val="100000"/>
        <a:buFont typeface="Arial" panose="020B0604020202020204" pitchFamily="34" charset="0"/>
        <a:buChar char="•"/>
        <a:defRPr sz="2340" kern="1200">
          <a:solidFill>
            <a:schemeClr val="tx1"/>
          </a:solidFill>
          <a:effectLst/>
          <a:latin typeface="+mn-lt"/>
          <a:ea typeface="+mn-ea"/>
          <a:cs typeface="+mn-cs"/>
        </a:defRPr>
      </a:lvl7pPr>
      <a:lvl8pPr marL="6686550" indent="-445770" algn="l" defTabSz="1783080" rtl="0" eaLnBrk="1" latinLnBrk="0" hangingPunct="1">
        <a:lnSpc>
          <a:spcPct val="120000"/>
        </a:lnSpc>
        <a:spcBef>
          <a:spcPts val="975"/>
        </a:spcBef>
        <a:buClr>
          <a:schemeClr val="accent1"/>
        </a:buClr>
        <a:buSzPct val="100000"/>
        <a:buFont typeface="Arial" panose="020B0604020202020204" pitchFamily="34" charset="0"/>
        <a:buChar char="•"/>
        <a:defRPr sz="2340" kern="1200" baseline="0">
          <a:solidFill>
            <a:schemeClr val="tx1"/>
          </a:solidFill>
          <a:effectLst/>
          <a:latin typeface="+mn-lt"/>
          <a:ea typeface="+mn-ea"/>
          <a:cs typeface="+mn-cs"/>
        </a:defRPr>
      </a:lvl8pPr>
      <a:lvl9pPr marL="7578090" indent="-445770" algn="l" defTabSz="1783080" rtl="0" eaLnBrk="1" latinLnBrk="0" hangingPunct="1">
        <a:lnSpc>
          <a:spcPct val="120000"/>
        </a:lnSpc>
        <a:spcBef>
          <a:spcPts val="975"/>
        </a:spcBef>
        <a:buClr>
          <a:schemeClr val="accent1"/>
        </a:buClr>
        <a:buSzPct val="100000"/>
        <a:buFont typeface="Arial" panose="020B0604020202020204" pitchFamily="34" charset="0"/>
        <a:buChar char="•"/>
        <a:defRPr sz="2340" kern="1200" baseline="0">
          <a:solidFill>
            <a:schemeClr val="tx1"/>
          </a:solidFill>
          <a:effectLst/>
          <a:latin typeface="+mn-lt"/>
          <a:ea typeface="+mn-ea"/>
          <a:cs typeface="+mn-cs"/>
        </a:defRPr>
      </a:lvl9pPr>
    </p:bodyStyle>
    <p:otherStyle>
      <a:defPPr>
        <a:defRPr lang="en-US"/>
      </a:defPPr>
      <a:lvl1pPr marL="0" algn="l" defTabSz="1783080" rtl="0" eaLnBrk="1" latinLnBrk="0" hangingPunct="1">
        <a:defRPr sz="3510" kern="1200">
          <a:solidFill>
            <a:schemeClr val="tx1"/>
          </a:solidFill>
          <a:latin typeface="+mn-lt"/>
          <a:ea typeface="+mn-ea"/>
          <a:cs typeface="+mn-cs"/>
        </a:defRPr>
      </a:lvl1pPr>
      <a:lvl2pPr marL="891540" algn="l" defTabSz="1783080" rtl="0" eaLnBrk="1" latinLnBrk="0" hangingPunct="1">
        <a:defRPr sz="3510" kern="1200">
          <a:solidFill>
            <a:schemeClr val="tx1"/>
          </a:solidFill>
          <a:latin typeface="+mn-lt"/>
          <a:ea typeface="+mn-ea"/>
          <a:cs typeface="+mn-cs"/>
        </a:defRPr>
      </a:lvl2pPr>
      <a:lvl3pPr marL="1783080" algn="l" defTabSz="1783080" rtl="0" eaLnBrk="1" latinLnBrk="0" hangingPunct="1">
        <a:defRPr sz="3510" kern="1200">
          <a:solidFill>
            <a:schemeClr val="tx1"/>
          </a:solidFill>
          <a:latin typeface="+mn-lt"/>
          <a:ea typeface="+mn-ea"/>
          <a:cs typeface="+mn-cs"/>
        </a:defRPr>
      </a:lvl3pPr>
      <a:lvl4pPr marL="2674620" algn="l" defTabSz="1783080" rtl="0" eaLnBrk="1" latinLnBrk="0" hangingPunct="1">
        <a:defRPr sz="3510" kern="1200">
          <a:solidFill>
            <a:schemeClr val="tx1"/>
          </a:solidFill>
          <a:latin typeface="+mn-lt"/>
          <a:ea typeface="+mn-ea"/>
          <a:cs typeface="+mn-cs"/>
        </a:defRPr>
      </a:lvl4pPr>
      <a:lvl5pPr marL="3566160" algn="l" defTabSz="1783080" rtl="0" eaLnBrk="1" latinLnBrk="0" hangingPunct="1">
        <a:defRPr sz="3510" kern="1200">
          <a:solidFill>
            <a:schemeClr val="tx1"/>
          </a:solidFill>
          <a:latin typeface="+mn-lt"/>
          <a:ea typeface="+mn-ea"/>
          <a:cs typeface="+mn-cs"/>
        </a:defRPr>
      </a:lvl5pPr>
      <a:lvl6pPr marL="4457700" algn="l" defTabSz="1783080" rtl="0" eaLnBrk="1" latinLnBrk="0" hangingPunct="1">
        <a:defRPr sz="3510" kern="1200">
          <a:solidFill>
            <a:schemeClr val="tx1"/>
          </a:solidFill>
          <a:latin typeface="+mn-lt"/>
          <a:ea typeface="+mn-ea"/>
          <a:cs typeface="+mn-cs"/>
        </a:defRPr>
      </a:lvl6pPr>
      <a:lvl7pPr marL="5349240" algn="l" defTabSz="1783080" rtl="0" eaLnBrk="1" latinLnBrk="0" hangingPunct="1">
        <a:defRPr sz="3510" kern="1200">
          <a:solidFill>
            <a:schemeClr val="tx1"/>
          </a:solidFill>
          <a:latin typeface="+mn-lt"/>
          <a:ea typeface="+mn-ea"/>
          <a:cs typeface="+mn-cs"/>
        </a:defRPr>
      </a:lvl7pPr>
      <a:lvl8pPr marL="6240780" algn="l" defTabSz="1783080" rtl="0" eaLnBrk="1" latinLnBrk="0" hangingPunct="1">
        <a:defRPr sz="3510" kern="1200">
          <a:solidFill>
            <a:schemeClr val="tx1"/>
          </a:solidFill>
          <a:latin typeface="+mn-lt"/>
          <a:ea typeface="+mn-ea"/>
          <a:cs typeface="+mn-cs"/>
        </a:defRPr>
      </a:lvl8pPr>
      <a:lvl9pPr marL="7132320" algn="l" defTabSz="1783080" rtl="0" eaLnBrk="1" latinLnBrk="0" hangingPunct="1">
        <a:defRPr sz="351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6933"/>
            <a:ext cx="23774400" cy="13732934"/>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320801" y="1219200"/>
            <a:ext cx="16763503" cy="2641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20801" y="4321179"/>
            <a:ext cx="16763503" cy="77615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050010" y="12082725"/>
            <a:ext cx="1778281" cy="730250"/>
          </a:xfrm>
          <a:prstGeom prst="rect">
            <a:avLst/>
          </a:prstGeom>
        </p:spPr>
        <p:txBody>
          <a:bodyPr vert="horz" lIns="91440" tIns="45720" rIns="91440" bIns="45720" rtlCol="0" anchor="ctr"/>
          <a:lstStyle>
            <a:lvl1pPr algn="r">
              <a:defRPr sz="1755">
                <a:solidFill>
                  <a:schemeClr val="tx1">
                    <a:tint val="75000"/>
                  </a:schemeClr>
                </a:solidFill>
              </a:defRPr>
            </a:lvl1pPr>
          </a:lstStyle>
          <a:p>
            <a:fld id="{3067416A-666C-485D-BCB2-EBB7598697E4}" type="datetimeFigureOut">
              <a:rPr lang="en-US" smtClean="0"/>
              <a:t>9/4/18</a:t>
            </a:fld>
            <a:endParaRPr lang="en-US"/>
          </a:p>
        </p:txBody>
      </p:sp>
      <p:sp>
        <p:nvSpPr>
          <p:cNvPr id="5" name="Footer Placeholder 4"/>
          <p:cNvSpPr>
            <a:spLocks noGrp="1"/>
          </p:cNvSpPr>
          <p:nvPr>
            <p:ph type="ftr" sz="quarter" idx="3"/>
          </p:nvPr>
        </p:nvSpPr>
        <p:spPr>
          <a:xfrm>
            <a:off x="1320801" y="12082725"/>
            <a:ext cx="12280343" cy="730250"/>
          </a:xfrm>
          <a:prstGeom prst="rect">
            <a:avLst/>
          </a:prstGeom>
        </p:spPr>
        <p:txBody>
          <a:bodyPr vert="horz" lIns="91440" tIns="45720" rIns="91440" bIns="45720" rtlCol="0" anchor="ctr"/>
          <a:lstStyle>
            <a:lvl1pPr algn="l">
              <a:defRPr sz="175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6751794" y="12082725"/>
            <a:ext cx="1332511" cy="730250"/>
          </a:xfrm>
          <a:prstGeom prst="rect">
            <a:avLst/>
          </a:prstGeom>
        </p:spPr>
        <p:txBody>
          <a:bodyPr vert="horz" lIns="91440" tIns="45720" rIns="91440" bIns="45720" rtlCol="0" anchor="ctr"/>
          <a:lstStyle>
            <a:lvl1pPr algn="r">
              <a:defRPr sz="1755">
                <a:solidFill>
                  <a:schemeClr val="accent1"/>
                </a:solidFill>
              </a:defRPr>
            </a:lvl1pPr>
          </a:lstStyle>
          <a:p>
            <a:fld id="{4BB4FB67-6334-49E3-A7AF-005A786FB81B}" type="slidenum">
              <a:rPr lang="en-US" smtClean="0"/>
              <a:t>‹#›</a:t>
            </a:fld>
            <a:endParaRPr lang="en-US"/>
          </a:p>
        </p:txBody>
      </p:sp>
    </p:spTree>
    <p:extLst>
      <p:ext uri="{BB962C8B-B14F-4D97-AF65-F5344CB8AC3E}">
        <p14:creationId xmlns:p14="http://schemas.microsoft.com/office/powerpoint/2010/main" val="214687231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xStyles>
    <p:titleStyle>
      <a:lvl1pPr algn="l" defTabSz="891540" rtl="0" eaLnBrk="1" latinLnBrk="0" hangingPunct="1">
        <a:spcBef>
          <a:spcPct val="0"/>
        </a:spcBef>
        <a:buNone/>
        <a:defRPr sz="702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68655" indent="-668655" algn="l" defTabSz="891540" rtl="0" eaLnBrk="1" latinLnBrk="0" hangingPunct="1">
        <a:spcBef>
          <a:spcPts val="1950"/>
        </a:spcBef>
        <a:spcAft>
          <a:spcPts val="0"/>
        </a:spcAft>
        <a:buClr>
          <a:schemeClr val="accent1"/>
        </a:buClr>
        <a:buSzPct val="80000"/>
        <a:buFont typeface="Wingdings 3" charset="2"/>
        <a:buChar char=""/>
        <a:defRPr sz="3510" kern="1200">
          <a:solidFill>
            <a:schemeClr val="tx1">
              <a:lumMod val="75000"/>
              <a:lumOff val="25000"/>
            </a:schemeClr>
          </a:solidFill>
          <a:latin typeface="+mn-lt"/>
          <a:ea typeface="+mn-ea"/>
          <a:cs typeface="+mn-cs"/>
        </a:defRPr>
      </a:lvl1pPr>
      <a:lvl2pPr marL="1448753" indent="-557213" algn="l" defTabSz="891540" rtl="0" eaLnBrk="1" latinLnBrk="0" hangingPunct="1">
        <a:spcBef>
          <a:spcPts val="1950"/>
        </a:spcBef>
        <a:spcAft>
          <a:spcPts val="0"/>
        </a:spcAft>
        <a:buClr>
          <a:schemeClr val="accent1"/>
        </a:buClr>
        <a:buSzPct val="80000"/>
        <a:buFont typeface="Wingdings 3" charset="2"/>
        <a:buChar char=""/>
        <a:defRPr sz="3120" kern="1200">
          <a:solidFill>
            <a:schemeClr val="tx1">
              <a:lumMod val="75000"/>
              <a:lumOff val="25000"/>
            </a:schemeClr>
          </a:solidFill>
          <a:latin typeface="+mn-lt"/>
          <a:ea typeface="+mn-ea"/>
          <a:cs typeface="+mn-cs"/>
        </a:defRPr>
      </a:lvl2pPr>
      <a:lvl3pPr marL="2228850" indent="-445770" algn="l" defTabSz="891540" rtl="0" eaLnBrk="1" latinLnBrk="0" hangingPunct="1">
        <a:spcBef>
          <a:spcPts val="1950"/>
        </a:spcBef>
        <a:spcAft>
          <a:spcPts val="0"/>
        </a:spcAft>
        <a:buClr>
          <a:schemeClr val="accent1"/>
        </a:buClr>
        <a:buSzPct val="80000"/>
        <a:buFont typeface="Wingdings 3" charset="2"/>
        <a:buChar char=""/>
        <a:defRPr sz="2730" kern="1200">
          <a:solidFill>
            <a:schemeClr val="tx1">
              <a:lumMod val="75000"/>
              <a:lumOff val="25000"/>
            </a:schemeClr>
          </a:solidFill>
          <a:latin typeface="+mn-lt"/>
          <a:ea typeface="+mn-ea"/>
          <a:cs typeface="+mn-cs"/>
        </a:defRPr>
      </a:lvl3pPr>
      <a:lvl4pPr marL="3120390" indent="-445770" algn="l" defTabSz="891540" rtl="0" eaLnBrk="1" latinLnBrk="0" hangingPunct="1">
        <a:spcBef>
          <a:spcPts val="1950"/>
        </a:spcBef>
        <a:spcAft>
          <a:spcPts val="0"/>
        </a:spcAft>
        <a:buClr>
          <a:schemeClr val="accent1"/>
        </a:buClr>
        <a:buSzPct val="80000"/>
        <a:buFont typeface="Wingdings 3" charset="2"/>
        <a:buChar char=""/>
        <a:defRPr sz="2340" kern="1200">
          <a:solidFill>
            <a:schemeClr val="tx1">
              <a:lumMod val="75000"/>
              <a:lumOff val="25000"/>
            </a:schemeClr>
          </a:solidFill>
          <a:latin typeface="+mn-lt"/>
          <a:ea typeface="+mn-ea"/>
          <a:cs typeface="+mn-cs"/>
        </a:defRPr>
      </a:lvl4pPr>
      <a:lvl5pPr marL="4011930" indent="-445770" algn="l" defTabSz="891540" rtl="0" eaLnBrk="1" latinLnBrk="0" hangingPunct="1">
        <a:spcBef>
          <a:spcPts val="1950"/>
        </a:spcBef>
        <a:spcAft>
          <a:spcPts val="0"/>
        </a:spcAft>
        <a:buClr>
          <a:schemeClr val="accent1"/>
        </a:buClr>
        <a:buSzPct val="80000"/>
        <a:buFont typeface="Wingdings 3" charset="2"/>
        <a:buChar char=""/>
        <a:defRPr sz="2340" kern="1200">
          <a:solidFill>
            <a:schemeClr val="tx1">
              <a:lumMod val="75000"/>
              <a:lumOff val="25000"/>
            </a:schemeClr>
          </a:solidFill>
          <a:latin typeface="+mn-lt"/>
          <a:ea typeface="+mn-ea"/>
          <a:cs typeface="+mn-cs"/>
        </a:defRPr>
      </a:lvl5pPr>
      <a:lvl6pPr marL="4903470" indent="-445770" algn="l" defTabSz="891540" rtl="0" eaLnBrk="1" latinLnBrk="0" hangingPunct="1">
        <a:spcBef>
          <a:spcPts val="1950"/>
        </a:spcBef>
        <a:spcAft>
          <a:spcPts val="0"/>
        </a:spcAft>
        <a:buClr>
          <a:schemeClr val="accent1"/>
        </a:buClr>
        <a:buSzPct val="80000"/>
        <a:buFont typeface="Wingdings 3" charset="2"/>
        <a:buChar char=""/>
        <a:defRPr sz="2340" kern="1200">
          <a:solidFill>
            <a:schemeClr val="tx1">
              <a:lumMod val="75000"/>
              <a:lumOff val="25000"/>
            </a:schemeClr>
          </a:solidFill>
          <a:latin typeface="+mn-lt"/>
          <a:ea typeface="+mn-ea"/>
          <a:cs typeface="+mn-cs"/>
        </a:defRPr>
      </a:lvl6pPr>
      <a:lvl7pPr marL="5795010" indent="-445770" algn="l" defTabSz="891540" rtl="0" eaLnBrk="1" latinLnBrk="0" hangingPunct="1">
        <a:spcBef>
          <a:spcPts val="1950"/>
        </a:spcBef>
        <a:spcAft>
          <a:spcPts val="0"/>
        </a:spcAft>
        <a:buClr>
          <a:schemeClr val="accent1"/>
        </a:buClr>
        <a:buSzPct val="80000"/>
        <a:buFont typeface="Wingdings 3" charset="2"/>
        <a:buChar char=""/>
        <a:defRPr sz="2340" kern="1200">
          <a:solidFill>
            <a:schemeClr val="tx1">
              <a:lumMod val="75000"/>
              <a:lumOff val="25000"/>
            </a:schemeClr>
          </a:solidFill>
          <a:latin typeface="+mn-lt"/>
          <a:ea typeface="+mn-ea"/>
          <a:cs typeface="+mn-cs"/>
        </a:defRPr>
      </a:lvl7pPr>
      <a:lvl8pPr marL="6686550" indent="-445770" algn="l" defTabSz="891540" rtl="0" eaLnBrk="1" latinLnBrk="0" hangingPunct="1">
        <a:spcBef>
          <a:spcPts val="1950"/>
        </a:spcBef>
        <a:spcAft>
          <a:spcPts val="0"/>
        </a:spcAft>
        <a:buClr>
          <a:schemeClr val="accent1"/>
        </a:buClr>
        <a:buSzPct val="80000"/>
        <a:buFont typeface="Wingdings 3" charset="2"/>
        <a:buChar char=""/>
        <a:defRPr sz="2340" kern="1200">
          <a:solidFill>
            <a:schemeClr val="tx1">
              <a:lumMod val="75000"/>
              <a:lumOff val="25000"/>
            </a:schemeClr>
          </a:solidFill>
          <a:latin typeface="+mn-lt"/>
          <a:ea typeface="+mn-ea"/>
          <a:cs typeface="+mn-cs"/>
        </a:defRPr>
      </a:lvl8pPr>
      <a:lvl9pPr marL="7578090" indent="-445770" algn="l" defTabSz="891540" rtl="0" eaLnBrk="1" latinLnBrk="0" hangingPunct="1">
        <a:spcBef>
          <a:spcPts val="1950"/>
        </a:spcBef>
        <a:spcAft>
          <a:spcPts val="0"/>
        </a:spcAft>
        <a:buClr>
          <a:schemeClr val="accent1"/>
        </a:buClr>
        <a:buSzPct val="80000"/>
        <a:buFont typeface="Wingdings 3" charset="2"/>
        <a:buChar char=""/>
        <a:defRPr sz="2340" kern="1200">
          <a:solidFill>
            <a:schemeClr val="tx1">
              <a:lumMod val="75000"/>
              <a:lumOff val="25000"/>
            </a:schemeClr>
          </a:solidFill>
          <a:latin typeface="+mn-lt"/>
          <a:ea typeface="+mn-ea"/>
          <a:cs typeface="+mn-cs"/>
        </a:defRPr>
      </a:lvl9pPr>
    </p:bodyStyle>
    <p:otherStyle>
      <a:defPPr>
        <a:defRPr lang="en-US"/>
      </a:defPPr>
      <a:lvl1pPr marL="0" algn="l" defTabSz="891540" rtl="0" eaLnBrk="1" latinLnBrk="0" hangingPunct="1">
        <a:defRPr sz="3510" kern="1200">
          <a:solidFill>
            <a:schemeClr val="tx1"/>
          </a:solidFill>
          <a:latin typeface="+mn-lt"/>
          <a:ea typeface="+mn-ea"/>
          <a:cs typeface="+mn-cs"/>
        </a:defRPr>
      </a:lvl1pPr>
      <a:lvl2pPr marL="891540" algn="l" defTabSz="891540" rtl="0" eaLnBrk="1" latinLnBrk="0" hangingPunct="1">
        <a:defRPr sz="3510" kern="1200">
          <a:solidFill>
            <a:schemeClr val="tx1"/>
          </a:solidFill>
          <a:latin typeface="+mn-lt"/>
          <a:ea typeface="+mn-ea"/>
          <a:cs typeface="+mn-cs"/>
        </a:defRPr>
      </a:lvl2pPr>
      <a:lvl3pPr marL="1783080" algn="l" defTabSz="891540" rtl="0" eaLnBrk="1" latinLnBrk="0" hangingPunct="1">
        <a:defRPr sz="3510" kern="1200">
          <a:solidFill>
            <a:schemeClr val="tx1"/>
          </a:solidFill>
          <a:latin typeface="+mn-lt"/>
          <a:ea typeface="+mn-ea"/>
          <a:cs typeface="+mn-cs"/>
        </a:defRPr>
      </a:lvl3pPr>
      <a:lvl4pPr marL="2674620" algn="l" defTabSz="891540" rtl="0" eaLnBrk="1" latinLnBrk="0" hangingPunct="1">
        <a:defRPr sz="3510" kern="1200">
          <a:solidFill>
            <a:schemeClr val="tx1"/>
          </a:solidFill>
          <a:latin typeface="+mn-lt"/>
          <a:ea typeface="+mn-ea"/>
          <a:cs typeface="+mn-cs"/>
        </a:defRPr>
      </a:lvl4pPr>
      <a:lvl5pPr marL="3566160" algn="l" defTabSz="891540" rtl="0" eaLnBrk="1" latinLnBrk="0" hangingPunct="1">
        <a:defRPr sz="3510" kern="1200">
          <a:solidFill>
            <a:schemeClr val="tx1"/>
          </a:solidFill>
          <a:latin typeface="+mn-lt"/>
          <a:ea typeface="+mn-ea"/>
          <a:cs typeface="+mn-cs"/>
        </a:defRPr>
      </a:lvl5pPr>
      <a:lvl6pPr marL="4457700" algn="l" defTabSz="891540" rtl="0" eaLnBrk="1" latinLnBrk="0" hangingPunct="1">
        <a:defRPr sz="3510" kern="1200">
          <a:solidFill>
            <a:schemeClr val="tx1"/>
          </a:solidFill>
          <a:latin typeface="+mn-lt"/>
          <a:ea typeface="+mn-ea"/>
          <a:cs typeface="+mn-cs"/>
        </a:defRPr>
      </a:lvl6pPr>
      <a:lvl7pPr marL="5349240" algn="l" defTabSz="891540" rtl="0" eaLnBrk="1" latinLnBrk="0" hangingPunct="1">
        <a:defRPr sz="3510" kern="1200">
          <a:solidFill>
            <a:schemeClr val="tx1"/>
          </a:solidFill>
          <a:latin typeface="+mn-lt"/>
          <a:ea typeface="+mn-ea"/>
          <a:cs typeface="+mn-cs"/>
        </a:defRPr>
      </a:lvl7pPr>
      <a:lvl8pPr marL="6240780" algn="l" defTabSz="891540" rtl="0" eaLnBrk="1" latinLnBrk="0" hangingPunct="1">
        <a:defRPr sz="3510" kern="1200">
          <a:solidFill>
            <a:schemeClr val="tx1"/>
          </a:solidFill>
          <a:latin typeface="+mn-lt"/>
          <a:ea typeface="+mn-ea"/>
          <a:cs typeface="+mn-cs"/>
        </a:defRPr>
      </a:lvl8pPr>
      <a:lvl9pPr marL="7132320" algn="l" defTabSz="891540" rtl="0" eaLnBrk="1" latinLnBrk="0" hangingPunct="1">
        <a:defRPr sz="351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5339371"/>
            <a:ext cx="7872173" cy="8376630"/>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5784695"/>
            <a:ext cx="2968703" cy="4730906"/>
          </a:xfrm>
          <a:prstGeom prst="rect">
            <a:avLst/>
          </a:prstGeom>
        </p:spPr>
      </p:pic>
      <p:sp>
        <p:nvSpPr>
          <p:cNvPr id="16" name="Oval 15"/>
          <p:cNvSpPr/>
          <p:nvPr/>
        </p:nvSpPr>
        <p:spPr>
          <a:xfrm>
            <a:off x="16787573" y="3352800"/>
            <a:ext cx="5497830" cy="56388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15598854" y="1"/>
            <a:ext cx="3126605" cy="2282814"/>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16781462" y="12192000"/>
            <a:ext cx="1937781" cy="1524000"/>
          </a:xfrm>
          <a:prstGeom prst="rect">
            <a:avLst/>
          </a:prstGeom>
        </p:spPr>
      </p:pic>
      <p:sp>
        <p:nvSpPr>
          <p:cNvPr id="14" name="Rectangle 13"/>
          <p:cNvSpPr/>
          <p:nvPr/>
        </p:nvSpPr>
        <p:spPr>
          <a:xfrm>
            <a:off x="20353733" y="0"/>
            <a:ext cx="1337310" cy="2286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259917" y="905436"/>
            <a:ext cx="18339210" cy="28010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151459" y="4105837"/>
            <a:ext cx="17445755" cy="8390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9778732" y="3589023"/>
            <a:ext cx="1981198" cy="594358"/>
          </a:xfrm>
          <a:prstGeom prst="rect">
            <a:avLst/>
          </a:prstGeom>
        </p:spPr>
        <p:txBody>
          <a:bodyPr vert="horz" lIns="91440" tIns="45720" rIns="91440" bIns="45720" rtlCol="0" anchor="t"/>
          <a:lstStyle>
            <a:lvl1pPr algn="l">
              <a:defRPr sz="2145" b="0" i="0">
                <a:solidFill>
                  <a:schemeClr val="tx1">
                    <a:tint val="75000"/>
                    <a:alpha val="60000"/>
                  </a:schemeClr>
                </a:solidFill>
              </a:defRPr>
            </a:lvl1pPr>
          </a:lstStyle>
          <a:p>
            <a:fld id="{3067416A-666C-485D-BCB2-EBB7598697E4}" type="datetimeFigureOut">
              <a:rPr lang="en-US" smtClean="0"/>
              <a:t>9/4/18</a:t>
            </a:fld>
            <a:endParaRPr lang="en-US"/>
          </a:p>
        </p:txBody>
      </p:sp>
      <p:sp>
        <p:nvSpPr>
          <p:cNvPr id="5" name="Footer Placeholder 4"/>
          <p:cNvSpPr>
            <a:spLocks noGrp="1"/>
          </p:cNvSpPr>
          <p:nvPr>
            <p:ph type="ftr" sz="quarter" idx="3"/>
          </p:nvPr>
        </p:nvSpPr>
        <p:spPr>
          <a:xfrm rot="5400000">
            <a:off x="17359073" y="6458215"/>
            <a:ext cx="7719590" cy="594362"/>
          </a:xfrm>
          <a:prstGeom prst="rect">
            <a:avLst/>
          </a:prstGeom>
        </p:spPr>
        <p:txBody>
          <a:bodyPr vert="horz" lIns="91440" tIns="45720" rIns="91440" bIns="45720" rtlCol="0" anchor="b"/>
          <a:lstStyle>
            <a:lvl1pPr algn="l">
              <a:defRPr sz="214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20187454" y="591459"/>
            <a:ext cx="1634488" cy="1535374"/>
          </a:xfrm>
          <a:prstGeom prst="rect">
            <a:avLst/>
          </a:prstGeom>
        </p:spPr>
        <p:txBody>
          <a:bodyPr vert="horz" lIns="91440" tIns="45720" rIns="91440" bIns="45720" rtlCol="0" anchor="b"/>
          <a:lstStyle>
            <a:lvl1pPr algn="ctr">
              <a:defRPr sz="5460" b="0" i="0">
                <a:solidFill>
                  <a:schemeClr val="tx1">
                    <a:tint val="75000"/>
                  </a:schemeClr>
                </a:solidFill>
              </a:defRPr>
            </a:lvl1pPr>
          </a:lstStyle>
          <a:p>
            <a:fld id="{4BB4FB67-6334-49E3-A7AF-005A786FB81B}" type="slidenum">
              <a:rPr lang="en-US" smtClean="0"/>
              <a:t>‹#›</a:t>
            </a:fld>
            <a:endParaRPr lang="en-US"/>
          </a:p>
        </p:txBody>
      </p:sp>
    </p:spTree>
    <p:extLst>
      <p:ext uri="{BB962C8B-B14F-4D97-AF65-F5344CB8AC3E}">
        <p14:creationId xmlns:p14="http://schemas.microsoft.com/office/powerpoint/2010/main" val="889335777"/>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txStyles>
    <p:titleStyle>
      <a:lvl1pPr algn="l" defTabSz="891540" rtl="0" eaLnBrk="1" latinLnBrk="0" hangingPunct="1">
        <a:spcBef>
          <a:spcPct val="0"/>
        </a:spcBef>
        <a:buNone/>
        <a:defRPr sz="819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68655" indent="-668655" algn="l" defTabSz="891540" rtl="0" eaLnBrk="1" latinLnBrk="0" hangingPunct="1">
        <a:spcBef>
          <a:spcPts val="1950"/>
        </a:spcBef>
        <a:spcAft>
          <a:spcPts val="0"/>
        </a:spcAft>
        <a:buClr>
          <a:schemeClr val="bg2">
            <a:lumMod val="40000"/>
            <a:lumOff val="60000"/>
          </a:schemeClr>
        </a:buClr>
        <a:buSzPct val="80000"/>
        <a:buFont typeface="Wingdings 3" charset="2"/>
        <a:buChar char=""/>
        <a:defRPr sz="3900" b="0" i="0" kern="1200">
          <a:solidFill>
            <a:schemeClr val="tx1"/>
          </a:solidFill>
          <a:latin typeface="+mj-lt"/>
          <a:ea typeface="+mj-ea"/>
          <a:cs typeface="+mj-cs"/>
        </a:defRPr>
      </a:lvl1pPr>
      <a:lvl2pPr marL="1448753" indent="-557213" algn="l" defTabSz="891540" rtl="0" eaLnBrk="1" latinLnBrk="0" hangingPunct="1">
        <a:spcBef>
          <a:spcPts val="1950"/>
        </a:spcBef>
        <a:spcAft>
          <a:spcPts val="0"/>
        </a:spcAft>
        <a:buClr>
          <a:schemeClr val="bg2">
            <a:lumMod val="40000"/>
            <a:lumOff val="60000"/>
          </a:schemeClr>
        </a:buClr>
        <a:buSzPct val="80000"/>
        <a:buFont typeface="Wingdings 3" charset="2"/>
        <a:buChar char=""/>
        <a:defRPr sz="3510" b="0" i="0" kern="1200">
          <a:solidFill>
            <a:schemeClr val="tx1"/>
          </a:solidFill>
          <a:latin typeface="+mj-lt"/>
          <a:ea typeface="+mj-ea"/>
          <a:cs typeface="+mj-cs"/>
        </a:defRPr>
      </a:lvl2pPr>
      <a:lvl3pPr marL="2228850" indent="-445770" algn="l" defTabSz="891540" rtl="0" eaLnBrk="1" latinLnBrk="0" hangingPunct="1">
        <a:spcBef>
          <a:spcPts val="1950"/>
        </a:spcBef>
        <a:spcAft>
          <a:spcPts val="0"/>
        </a:spcAft>
        <a:buClr>
          <a:schemeClr val="bg2">
            <a:lumMod val="40000"/>
            <a:lumOff val="60000"/>
          </a:schemeClr>
        </a:buClr>
        <a:buSzPct val="80000"/>
        <a:buFont typeface="Wingdings 3" charset="2"/>
        <a:buChar char=""/>
        <a:defRPr sz="3120" b="0" i="0" kern="1200">
          <a:solidFill>
            <a:schemeClr val="tx1"/>
          </a:solidFill>
          <a:latin typeface="+mj-lt"/>
          <a:ea typeface="+mj-ea"/>
          <a:cs typeface="+mj-cs"/>
        </a:defRPr>
      </a:lvl3pPr>
      <a:lvl4pPr marL="3120390" indent="-445770" algn="l" defTabSz="891540" rtl="0" eaLnBrk="1" latinLnBrk="0" hangingPunct="1">
        <a:spcBef>
          <a:spcPts val="1950"/>
        </a:spcBef>
        <a:spcAft>
          <a:spcPts val="0"/>
        </a:spcAft>
        <a:buClr>
          <a:schemeClr val="bg2">
            <a:lumMod val="40000"/>
            <a:lumOff val="60000"/>
          </a:schemeClr>
        </a:buClr>
        <a:buSzPct val="80000"/>
        <a:buFont typeface="Wingdings 3" charset="2"/>
        <a:buChar char=""/>
        <a:defRPr sz="2730" b="0" i="0" kern="1200">
          <a:solidFill>
            <a:schemeClr val="tx1"/>
          </a:solidFill>
          <a:latin typeface="+mj-lt"/>
          <a:ea typeface="+mj-ea"/>
          <a:cs typeface="+mj-cs"/>
        </a:defRPr>
      </a:lvl4pPr>
      <a:lvl5pPr marL="4011930" indent="-445770" algn="l" defTabSz="891540" rtl="0" eaLnBrk="1" latinLnBrk="0" hangingPunct="1">
        <a:spcBef>
          <a:spcPts val="1950"/>
        </a:spcBef>
        <a:spcAft>
          <a:spcPts val="0"/>
        </a:spcAft>
        <a:buClr>
          <a:schemeClr val="bg2">
            <a:lumMod val="40000"/>
            <a:lumOff val="60000"/>
          </a:schemeClr>
        </a:buClr>
        <a:buSzPct val="80000"/>
        <a:buFont typeface="Wingdings 3" charset="2"/>
        <a:buChar char=""/>
        <a:defRPr sz="2730" b="0" i="0" kern="1200">
          <a:solidFill>
            <a:schemeClr val="tx1"/>
          </a:solidFill>
          <a:latin typeface="+mj-lt"/>
          <a:ea typeface="+mj-ea"/>
          <a:cs typeface="+mj-cs"/>
        </a:defRPr>
      </a:lvl5pPr>
      <a:lvl6pPr marL="4886700" indent="-445770" algn="l" defTabSz="891540" rtl="0" eaLnBrk="1" latinLnBrk="0" hangingPunct="1">
        <a:spcBef>
          <a:spcPts val="1950"/>
        </a:spcBef>
        <a:spcAft>
          <a:spcPts val="0"/>
        </a:spcAft>
        <a:buClr>
          <a:schemeClr val="bg2">
            <a:lumMod val="40000"/>
            <a:lumOff val="60000"/>
          </a:schemeClr>
        </a:buClr>
        <a:buSzPct val="80000"/>
        <a:buFont typeface="Wingdings 3" charset="2"/>
        <a:buChar char=""/>
        <a:defRPr sz="2730" b="0" i="0" kern="1200">
          <a:solidFill>
            <a:schemeClr val="tx1"/>
          </a:solidFill>
          <a:latin typeface="+mj-lt"/>
          <a:ea typeface="+mj-ea"/>
          <a:cs typeface="+mj-cs"/>
        </a:defRPr>
      </a:lvl6pPr>
      <a:lvl7pPr marL="5795010" indent="-445770" algn="l" defTabSz="891540" rtl="0" eaLnBrk="1" latinLnBrk="0" hangingPunct="1">
        <a:spcBef>
          <a:spcPts val="1950"/>
        </a:spcBef>
        <a:spcAft>
          <a:spcPts val="0"/>
        </a:spcAft>
        <a:buClr>
          <a:schemeClr val="bg2">
            <a:lumMod val="40000"/>
            <a:lumOff val="60000"/>
          </a:schemeClr>
        </a:buClr>
        <a:buSzPct val="80000"/>
        <a:buFont typeface="Wingdings 3" charset="2"/>
        <a:buChar char=""/>
        <a:defRPr sz="2730" b="0" i="0" kern="1200">
          <a:solidFill>
            <a:schemeClr val="tx1"/>
          </a:solidFill>
          <a:latin typeface="+mj-lt"/>
          <a:ea typeface="+mj-ea"/>
          <a:cs typeface="+mj-cs"/>
        </a:defRPr>
      </a:lvl7pPr>
      <a:lvl8pPr marL="6686550" indent="-445770" algn="l" defTabSz="891540" rtl="0" eaLnBrk="1" latinLnBrk="0" hangingPunct="1">
        <a:spcBef>
          <a:spcPts val="1950"/>
        </a:spcBef>
        <a:spcAft>
          <a:spcPts val="0"/>
        </a:spcAft>
        <a:buClr>
          <a:schemeClr val="bg2">
            <a:lumMod val="40000"/>
            <a:lumOff val="60000"/>
          </a:schemeClr>
        </a:buClr>
        <a:buSzPct val="80000"/>
        <a:buFont typeface="Wingdings 3" charset="2"/>
        <a:buChar char=""/>
        <a:defRPr sz="2730" b="0" i="0" kern="1200">
          <a:solidFill>
            <a:schemeClr val="tx1"/>
          </a:solidFill>
          <a:latin typeface="+mj-lt"/>
          <a:ea typeface="+mj-ea"/>
          <a:cs typeface="+mj-cs"/>
        </a:defRPr>
      </a:lvl8pPr>
      <a:lvl9pPr marL="7578090" indent="-445770" algn="l" defTabSz="891540" rtl="0" eaLnBrk="1" latinLnBrk="0" hangingPunct="1">
        <a:spcBef>
          <a:spcPts val="1950"/>
        </a:spcBef>
        <a:spcAft>
          <a:spcPts val="0"/>
        </a:spcAft>
        <a:buClr>
          <a:schemeClr val="bg2">
            <a:lumMod val="40000"/>
            <a:lumOff val="60000"/>
          </a:schemeClr>
        </a:buClr>
        <a:buSzPct val="80000"/>
        <a:buFont typeface="Wingdings 3" charset="2"/>
        <a:buChar char=""/>
        <a:defRPr sz="2730" b="0" i="0" kern="1200">
          <a:solidFill>
            <a:schemeClr val="tx1"/>
          </a:solidFill>
          <a:latin typeface="+mj-lt"/>
          <a:ea typeface="+mj-ea"/>
          <a:cs typeface="+mj-cs"/>
        </a:defRPr>
      </a:lvl9pPr>
    </p:bodyStyle>
    <p:otherStyle>
      <a:defPPr>
        <a:defRPr lang="en-US"/>
      </a:defPPr>
      <a:lvl1pPr marL="0" algn="l" defTabSz="891540" rtl="0" eaLnBrk="1" latinLnBrk="0" hangingPunct="1">
        <a:defRPr sz="3510" kern="1200">
          <a:solidFill>
            <a:schemeClr val="tx1"/>
          </a:solidFill>
          <a:latin typeface="+mn-lt"/>
          <a:ea typeface="+mn-ea"/>
          <a:cs typeface="+mn-cs"/>
        </a:defRPr>
      </a:lvl1pPr>
      <a:lvl2pPr marL="891540" algn="l" defTabSz="891540" rtl="0" eaLnBrk="1" latinLnBrk="0" hangingPunct="1">
        <a:defRPr sz="3510" kern="1200">
          <a:solidFill>
            <a:schemeClr val="tx1"/>
          </a:solidFill>
          <a:latin typeface="+mn-lt"/>
          <a:ea typeface="+mn-ea"/>
          <a:cs typeface="+mn-cs"/>
        </a:defRPr>
      </a:lvl2pPr>
      <a:lvl3pPr marL="1783080" algn="l" defTabSz="891540" rtl="0" eaLnBrk="1" latinLnBrk="0" hangingPunct="1">
        <a:defRPr sz="3510" kern="1200">
          <a:solidFill>
            <a:schemeClr val="tx1"/>
          </a:solidFill>
          <a:latin typeface="+mn-lt"/>
          <a:ea typeface="+mn-ea"/>
          <a:cs typeface="+mn-cs"/>
        </a:defRPr>
      </a:lvl3pPr>
      <a:lvl4pPr marL="2674620" algn="l" defTabSz="891540" rtl="0" eaLnBrk="1" latinLnBrk="0" hangingPunct="1">
        <a:defRPr sz="3510" kern="1200">
          <a:solidFill>
            <a:schemeClr val="tx1"/>
          </a:solidFill>
          <a:latin typeface="+mn-lt"/>
          <a:ea typeface="+mn-ea"/>
          <a:cs typeface="+mn-cs"/>
        </a:defRPr>
      </a:lvl4pPr>
      <a:lvl5pPr marL="3566160" algn="l" defTabSz="891540" rtl="0" eaLnBrk="1" latinLnBrk="0" hangingPunct="1">
        <a:defRPr sz="3510" kern="1200">
          <a:solidFill>
            <a:schemeClr val="tx1"/>
          </a:solidFill>
          <a:latin typeface="+mn-lt"/>
          <a:ea typeface="+mn-ea"/>
          <a:cs typeface="+mn-cs"/>
        </a:defRPr>
      </a:lvl5pPr>
      <a:lvl6pPr marL="4457700" algn="l" defTabSz="891540" rtl="0" eaLnBrk="1" latinLnBrk="0" hangingPunct="1">
        <a:defRPr sz="3510" kern="1200">
          <a:solidFill>
            <a:schemeClr val="tx1"/>
          </a:solidFill>
          <a:latin typeface="+mn-lt"/>
          <a:ea typeface="+mn-ea"/>
          <a:cs typeface="+mn-cs"/>
        </a:defRPr>
      </a:lvl6pPr>
      <a:lvl7pPr marL="5349240" algn="l" defTabSz="891540" rtl="0" eaLnBrk="1" latinLnBrk="0" hangingPunct="1">
        <a:defRPr sz="3510" kern="1200">
          <a:solidFill>
            <a:schemeClr val="tx1"/>
          </a:solidFill>
          <a:latin typeface="+mn-lt"/>
          <a:ea typeface="+mn-ea"/>
          <a:cs typeface="+mn-cs"/>
        </a:defRPr>
      </a:lvl7pPr>
      <a:lvl8pPr marL="6240780" algn="l" defTabSz="891540" rtl="0" eaLnBrk="1" latinLnBrk="0" hangingPunct="1">
        <a:defRPr sz="3510" kern="1200">
          <a:solidFill>
            <a:schemeClr val="tx1"/>
          </a:solidFill>
          <a:latin typeface="+mn-lt"/>
          <a:ea typeface="+mn-ea"/>
          <a:cs typeface="+mn-cs"/>
        </a:defRPr>
      </a:lvl8pPr>
      <a:lvl9pPr marL="7132320" algn="l" defTabSz="891540" rtl="0" eaLnBrk="1" latinLnBrk="0" hangingPunct="1">
        <a:defRPr sz="351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74620" y="1371600"/>
            <a:ext cx="18722340" cy="2971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674620" y="4572000"/>
            <a:ext cx="18722340" cy="7162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11768" y="12906772"/>
            <a:ext cx="2348915" cy="809228"/>
          </a:xfrm>
          <a:prstGeom prst="rect">
            <a:avLst/>
          </a:prstGeom>
        </p:spPr>
        <p:txBody>
          <a:bodyPr vert="horz" lIns="91440" tIns="45720" rIns="91440" bIns="45720" rtlCol="0" anchor="ctr"/>
          <a:lstStyle>
            <a:lvl1pPr algn="l">
              <a:defRPr sz="2340" baseline="0">
                <a:solidFill>
                  <a:schemeClr val="tx2"/>
                </a:solidFill>
              </a:defRPr>
            </a:lvl1pPr>
          </a:lstStyle>
          <a:p>
            <a:fld id="{3067416A-666C-485D-BCB2-EBB7598697E4}" type="datetimeFigureOut">
              <a:rPr lang="en-US" smtClean="0"/>
              <a:t>9/4/18</a:t>
            </a:fld>
            <a:endParaRPr lang="en-US"/>
          </a:p>
        </p:txBody>
      </p:sp>
      <p:sp>
        <p:nvSpPr>
          <p:cNvPr id="5" name="Footer Placeholder 4"/>
          <p:cNvSpPr>
            <a:spLocks noGrp="1"/>
          </p:cNvSpPr>
          <p:nvPr>
            <p:ph type="ftr" sz="quarter" idx="3"/>
          </p:nvPr>
        </p:nvSpPr>
        <p:spPr>
          <a:xfrm>
            <a:off x="5642450" y="12906772"/>
            <a:ext cx="12247619" cy="809228"/>
          </a:xfrm>
          <a:prstGeom prst="rect">
            <a:avLst/>
          </a:prstGeom>
        </p:spPr>
        <p:txBody>
          <a:bodyPr vert="horz" lIns="91440" tIns="45720" rIns="91440" bIns="45720" rtlCol="0" anchor="ctr"/>
          <a:lstStyle>
            <a:lvl1pPr algn="l">
              <a:defRPr sz="2340" baseline="0">
                <a:solidFill>
                  <a:schemeClr val="tx2"/>
                </a:solidFill>
              </a:defRPr>
            </a:lvl1pPr>
          </a:lstStyle>
          <a:p>
            <a:endParaRPr lang="en-US"/>
          </a:p>
        </p:txBody>
      </p:sp>
      <p:sp>
        <p:nvSpPr>
          <p:cNvPr id="6" name="Slide Number Placeholder 5"/>
          <p:cNvSpPr>
            <a:spLocks noGrp="1"/>
          </p:cNvSpPr>
          <p:nvPr>
            <p:ph type="sldNum" sz="quarter" idx="4"/>
          </p:nvPr>
        </p:nvSpPr>
        <p:spPr>
          <a:xfrm>
            <a:off x="18471835" y="12906772"/>
            <a:ext cx="3112769" cy="809228"/>
          </a:xfrm>
          <a:prstGeom prst="rect">
            <a:avLst/>
          </a:prstGeom>
        </p:spPr>
        <p:txBody>
          <a:bodyPr vert="horz" lIns="91440" tIns="45720" rIns="91440" bIns="45720" rtlCol="0" anchor="ctr"/>
          <a:lstStyle>
            <a:lvl1pPr algn="r">
              <a:defRPr sz="2340" baseline="0">
                <a:solidFill>
                  <a:schemeClr val="tx2"/>
                </a:solidFill>
              </a:defRPr>
            </a:lvl1pPr>
          </a:lstStyle>
          <a:p>
            <a:fld id="{4BB4FB67-6334-49E3-A7AF-005A786FB81B}" type="slidenum">
              <a:rPr lang="en-US" smtClean="0"/>
              <a:t>‹#›</a:t>
            </a:fld>
            <a:endParaRPr lang="en-US"/>
          </a:p>
        </p:txBody>
      </p:sp>
      <p:sp>
        <p:nvSpPr>
          <p:cNvPr id="9" name="Rectangle 8" title="Side bar"/>
          <p:cNvSpPr/>
          <p:nvPr/>
        </p:nvSpPr>
        <p:spPr>
          <a:xfrm>
            <a:off x="932285" y="752"/>
            <a:ext cx="44577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289901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1783080" rtl="0" eaLnBrk="1" latinLnBrk="0" hangingPunct="1">
        <a:lnSpc>
          <a:spcPct val="89000"/>
        </a:lnSpc>
        <a:spcBef>
          <a:spcPct val="0"/>
        </a:spcBef>
        <a:buNone/>
        <a:defRPr sz="8580" kern="1200" baseline="0">
          <a:solidFill>
            <a:schemeClr val="tx2"/>
          </a:solidFill>
          <a:latin typeface="+mj-lt"/>
          <a:ea typeface="+mj-ea"/>
          <a:cs typeface="+mj-cs"/>
        </a:defRPr>
      </a:lvl1pPr>
    </p:titleStyle>
    <p:bodyStyle>
      <a:lvl1pPr marL="748894" indent="-748894" algn="l" defTabSz="1783080" rtl="0" eaLnBrk="1" latinLnBrk="0" hangingPunct="1">
        <a:lnSpc>
          <a:spcPct val="94000"/>
        </a:lnSpc>
        <a:spcBef>
          <a:spcPts val="1950"/>
        </a:spcBef>
        <a:spcAft>
          <a:spcPts val="390"/>
        </a:spcAft>
        <a:buFont typeface="Franklin Gothic Book" panose="020B0503020102020204" pitchFamily="34" charset="0"/>
        <a:buChar char="■"/>
        <a:defRPr sz="3900" kern="1200" baseline="0">
          <a:solidFill>
            <a:schemeClr val="tx2"/>
          </a:solidFill>
          <a:latin typeface="+mn-lt"/>
          <a:ea typeface="+mn-ea"/>
          <a:cs typeface="+mn-cs"/>
        </a:defRPr>
      </a:lvl1pPr>
      <a:lvl2pPr marL="1783080" indent="-748894" algn="l" defTabSz="1783080" rtl="0" eaLnBrk="1" latinLnBrk="0" hangingPunct="1">
        <a:lnSpc>
          <a:spcPct val="94000"/>
        </a:lnSpc>
        <a:spcBef>
          <a:spcPts val="975"/>
        </a:spcBef>
        <a:spcAft>
          <a:spcPts val="390"/>
        </a:spcAft>
        <a:buFont typeface="Franklin Gothic Book" panose="020B0503020102020204" pitchFamily="34" charset="0"/>
        <a:buChar char="–"/>
        <a:defRPr sz="3900" i="1" kern="1200" baseline="0">
          <a:solidFill>
            <a:schemeClr val="tx2"/>
          </a:solidFill>
          <a:latin typeface="+mn-lt"/>
          <a:ea typeface="+mn-ea"/>
          <a:cs typeface="+mn-cs"/>
        </a:defRPr>
      </a:lvl2pPr>
      <a:lvl3pPr marL="2674620" indent="-748894" algn="l" defTabSz="1783080" rtl="0" eaLnBrk="1" latinLnBrk="0" hangingPunct="1">
        <a:lnSpc>
          <a:spcPct val="94000"/>
        </a:lnSpc>
        <a:spcBef>
          <a:spcPts val="975"/>
        </a:spcBef>
        <a:spcAft>
          <a:spcPts val="390"/>
        </a:spcAft>
        <a:buFont typeface="Franklin Gothic Book" panose="020B0503020102020204" pitchFamily="34" charset="0"/>
        <a:buChar char="■"/>
        <a:defRPr sz="3510" kern="1200" baseline="0">
          <a:solidFill>
            <a:schemeClr val="tx2"/>
          </a:solidFill>
          <a:latin typeface="+mn-lt"/>
          <a:ea typeface="+mn-ea"/>
          <a:cs typeface="+mn-cs"/>
        </a:defRPr>
      </a:lvl3pPr>
      <a:lvl4pPr marL="3566160" indent="-748894" algn="l" defTabSz="1783080" rtl="0" eaLnBrk="1" latinLnBrk="0" hangingPunct="1">
        <a:lnSpc>
          <a:spcPct val="94000"/>
        </a:lnSpc>
        <a:spcBef>
          <a:spcPts val="975"/>
        </a:spcBef>
        <a:spcAft>
          <a:spcPts val="390"/>
        </a:spcAft>
        <a:buFont typeface="Franklin Gothic Book" panose="020B0503020102020204" pitchFamily="34" charset="0"/>
        <a:buChar char="–"/>
        <a:defRPr sz="3510" i="1" kern="1200" baseline="0">
          <a:solidFill>
            <a:schemeClr val="tx2"/>
          </a:solidFill>
          <a:latin typeface="+mn-lt"/>
          <a:ea typeface="+mn-ea"/>
          <a:cs typeface="+mn-cs"/>
        </a:defRPr>
      </a:lvl4pPr>
      <a:lvl5pPr marL="4457700" indent="-748894" algn="l" defTabSz="1783080" rtl="0" eaLnBrk="1" latinLnBrk="0" hangingPunct="1">
        <a:lnSpc>
          <a:spcPct val="94000"/>
        </a:lnSpc>
        <a:spcBef>
          <a:spcPts val="975"/>
        </a:spcBef>
        <a:spcAft>
          <a:spcPts val="390"/>
        </a:spcAft>
        <a:buFont typeface="Franklin Gothic Book" panose="020B0503020102020204" pitchFamily="34" charset="0"/>
        <a:buChar char="■"/>
        <a:defRPr sz="3120" kern="1200" baseline="0">
          <a:solidFill>
            <a:schemeClr val="tx2"/>
          </a:solidFill>
          <a:latin typeface="+mn-lt"/>
          <a:ea typeface="+mn-ea"/>
          <a:cs typeface="+mn-cs"/>
        </a:defRPr>
      </a:lvl5pPr>
      <a:lvl6pPr marL="5349240" indent="-748894" algn="l" defTabSz="1783080" rtl="0" eaLnBrk="1" latinLnBrk="0" hangingPunct="1">
        <a:lnSpc>
          <a:spcPct val="94000"/>
        </a:lnSpc>
        <a:spcBef>
          <a:spcPts val="975"/>
        </a:spcBef>
        <a:spcAft>
          <a:spcPts val="390"/>
        </a:spcAft>
        <a:buFont typeface="Franklin Gothic Book" panose="020B0503020102020204" pitchFamily="34" charset="0"/>
        <a:buChar char="–"/>
        <a:defRPr sz="3120" i="1" kern="1200" baseline="0">
          <a:solidFill>
            <a:schemeClr val="tx2"/>
          </a:solidFill>
          <a:latin typeface="+mn-lt"/>
          <a:ea typeface="+mn-ea"/>
          <a:cs typeface="+mn-cs"/>
        </a:defRPr>
      </a:lvl6pPr>
      <a:lvl7pPr marL="6240780" indent="-748894" algn="l" defTabSz="1783080" rtl="0" eaLnBrk="1" latinLnBrk="0" hangingPunct="1">
        <a:lnSpc>
          <a:spcPct val="94000"/>
        </a:lnSpc>
        <a:spcBef>
          <a:spcPts val="975"/>
        </a:spcBef>
        <a:spcAft>
          <a:spcPts val="390"/>
        </a:spcAft>
        <a:buFont typeface="Franklin Gothic Book" panose="020B0503020102020204" pitchFamily="34" charset="0"/>
        <a:buChar char="■"/>
        <a:defRPr sz="2730" kern="1200" baseline="0">
          <a:solidFill>
            <a:schemeClr val="tx2"/>
          </a:solidFill>
          <a:latin typeface="+mn-lt"/>
          <a:ea typeface="+mn-ea"/>
          <a:cs typeface="+mn-cs"/>
        </a:defRPr>
      </a:lvl7pPr>
      <a:lvl8pPr marL="7132320" indent="-748894" algn="l" defTabSz="1783080" rtl="0" eaLnBrk="1" latinLnBrk="0" hangingPunct="1">
        <a:lnSpc>
          <a:spcPct val="94000"/>
        </a:lnSpc>
        <a:spcBef>
          <a:spcPts val="975"/>
        </a:spcBef>
        <a:spcAft>
          <a:spcPts val="390"/>
        </a:spcAft>
        <a:buFont typeface="Franklin Gothic Book" panose="020B0503020102020204" pitchFamily="34" charset="0"/>
        <a:buChar char="–"/>
        <a:defRPr sz="2730" i="1" kern="1200" baseline="0">
          <a:solidFill>
            <a:schemeClr val="tx2"/>
          </a:solidFill>
          <a:latin typeface="+mn-lt"/>
          <a:ea typeface="+mn-ea"/>
          <a:cs typeface="+mn-cs"/>
        </a:defRPr>
      </a:lvl8pPr>
      <a:lvl9pPr marL="8023860" indent="-748894" algn="l" defTabSz="1783080" rtl="0" eaLnBrk="1" latinLnBrk="0" hangingPunct="1">
        <a:lnSpc>
          <a:spcPct val="94000"/>
        </a:lnSpc>
        <a:spcBef>
          <a:spcPts val="975"/>
        </a:spcBef>
        <a:spcAft>
          <a:spcPts val="390"/>
        </a:spcAft>
        <a:buFont typeface="Franklin Gothic Book" panose="020B0503020102020204" pitchFamily="34" charset="0"/>
        <a:buChar char="■"/>
        <a:defRPr sz="2730" kern="1200" baseline="0">
          <a:solidFill>
            <a:schemeClr val="tx2"/>
          </a:solidFill>
          <a:latin typeface="+mn-lt"/>
          <a:ea typeface="+mn-ea"/>
          <a:cs typeface="+mn-cs"/>
        </a:defRPr>
      </a:lvl9pPr>
    </p:bodyStyle>
    <p:otherStyle>
      <a:defPPr>
        <a:defRPr lang="en-US"/>
      </a:defPPr>
      <a:lvl1pPr marL="0" algn="l" defTabSz="1783080" rtl="0" eaLnBrk="1" latinLnBrk="0" hangingPunct="1">
        <a:defRPr sz="3510" kern="1200">
          <a:solidFill>
            <a:schemeClr val="tx1"/>
          </a:solidFill>
          <a:latin typeface="+mn-lt"/>
          <a:ea typeface="+mn-ea"/>
          <a:cs typeface="+mn-cs"/>
        </a:defRPr>
      </a:lvl1pPr>
      <a:lvl2pPr marL="891540" algn="l" defTabSz="1783080" rtl="0" eaLnBrk="1" latinLnBrk="0" hangingPunct="1">
        <a:defRPr sz="3510" kern="1200">
          <a:solidFill>
            <a:schemeClr val="tx1"/>
          </a:solidFill>
          <a:latin typeface="+mn-lt"/>
          <a:ea typeface="+mn-ea"/>
          <a:cs typeface="+mn-cs"/>
        </a:defRPr>
      </a:lvl2pPr>
      <a:lvl3pPr marL="1783080" algn="l" defTabSz="1783080" rtl="0" eaLnBrk="1" latinLnBrk="0" hangingPunct="1">
        <a:defRPr sz="3510" kern="1200">
          <a:solidFill>
            <a:schemeClr val="tx1"/>
          </a:solidFill>
          <a:latin typeface="+mn-lt"/>
          <a:ea typeface="+mn-ea"/>
          <a:cs typeface="+mn-cs"/>
        </a:defRPr>
      </a:lvl3pPr>
      <a:lvl4pPr marL="2674620" algn="l" defTabSz="1783080" rtl="0" eaLnBrk="1" latinLnBrk="0" hangingPunct="1">
        <a:defRPr sz="3510" kern="1200">
          <a:solidFill>
            <a:schemeClr val="tx1"/>
          </a:solidFill>
          <a:latin typeface="+mn-lt"/>
          <a:ea typeface="+mn-ea"/>
          <a:cs typeface="+mn-cs"/>
        </a:defRPr>
      </a:lvl4pPr>
      <a:lvl5pPr marL="3566160" algn="l" defTabSz="1783080" rtl="0" eaLnBrk="1" latinLnBrk="0" hangingPunct="1">
        <a:defRPr sz="3510" kern="1200">
          <a:solidFill>
            <a:schemeClr val="tx1"/>
          </a:solidFill>
          <a:latin typeface="+mn-lt"/>
          <a:ea typeface="+mn-ea"/>
          <a:cs typeface="+mn-cs"/>
        </a:defRPr>
      </a:lvl5pPr>
      <a:lvl6pPr marL="4457700" algn="l" defTabSz="1783080" rtl="0" eaLnBrk="1" latinLnBrk="0" hangingPunct="1">
        <a:defRPr sz="3510" kern="1200">
          <a:solidFill>
            <a:schemeClr val="tx1"/>
          </a:solidFill>
          <a:latin typeface="+mn-lt"/>
          <a:ea typeface="+mn-ea"/>
          <a:cs typeface="+mn-cs"/>
        </a:defRPr>
      </a:lvl6pPr>
      <a:lvl7pPr marL="5349240" algn="l" defTabSz="1783080" rtl="0" eaLnBrk="1" latinLnBrk="0" hangingPunct="1">
        <a:defRPr sz="3510" kern="1200">
          <a:solidFill>
            <a:schemeClr val="tx1"/>
          </a:solidFill>
          <a:latin typeface="+mn-lt"/>
          <a:ea typeface="+mn-ea"/>
          <a:cs typeface="+mn-cs"/>
        </a:defRPr>
      </a:lvl7pPr>
      <a:lvl8pPr marL="6240780" algn="l" defTabSz="1783080" rtl="0" eaLnBrk="1" latinLnBrk="0" hangingPunct="1">
        <a:defRPr sz="3510" kern="1200">
          <a:solidFill>
            <a:schemeClr val="tx1"/>
          </a:solidFill>
          <a:latin typeface="+mn-lt"/>
          <a:ea typeface="+mn-ea"/>
          <a:cs typeface="+mn-cs"/>
        </a:defRPr>
      </a:lvl8pPr>
      <a:lvl9pPr marL="7132320" algn="l" defTabSz="1783080" rtl="0" eaLnBrk="1" latinLnBrk="0" hangingPunct="1">
        <a:defRPr sz="351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97050" y="1170432"/>
            <a:ext cx="18954140" cy="299923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97051" y="4572000"/>
            <a:ext cx="18954142" cy="804672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97052" y="12941408"/>
            <a:ext cx="4200579" cy="548640"/>
          </a:xfrm>
          <a:prstGeom prst="rect">
            <a:avLst/>
          </a:prstGeom>
        </p:spPr>
        <p:txBody>
          <a:bodyPr vert="horz" lIns="91440" tIns="45720" rIns="91440" bIns="45720" rtlCol="0" anchor="ctr"/>
          <a:lstStyle>
            <a:lvl1pPr algn="l">
              <a:defRPr sz="1950">
                <a:solidFill>
                  <a:schemeClr val="tx1">
                    <a:lumMod val="95000"/>
                    <a:lumOff val="5000"/>
                  </a:schemeClr>
                </a:solidFill>
                <a:latin typeface="+mj-lt"/>
              </a:defRPr>
            </a:lvl1pPr>
          </a:lstStyle>
          <a:p>
            <a:fld id="{3067416A-666C-485D-BCB2-EBB7598697E4}" type="datetimeFigureOut">
              <a:rPr lang="en-US" smtClean="0"/>
              <a:t>9/4/18</a:t>
            </a:fld>
            <a:endParaRPr lang="en-US"/>
          </a:p>
        </p:txBody>
      </p:sp>
      <p:sp>
        <p:nvSpPr>
          <p:cNvPr id="5" name="Footer Placeholder 4"/>
          <p:cNvSpPr>
            <a:spLocks noGrp="1"/>
          </p:cNvSpPr>
          <p:nvPr>
            <p:ph type="ftr" sz="quarter" idx="3"/>
          </p:nvPr>
        </p:nvSpPr>
        <p:spPr>
          <a:xfrm>
            <a:off x="9443718" y="12941408"/>
            <a:ext cx="11507845" cy="548640"/>
          </a:xfrm>
          <a:prstGeom prst="rect">
            <a:avLst/>
          </a:prstGeom>
        </p:spPr>
        <p:txBody>
          <a:bodyPr vert="horz" lIns="91440" tIns="45720" rIns="91440" bIns="45720" rtlCol="0" anchor="ctr"/>
          <a:lstStyle>
            <a:lvl1pPr algn="r">
              <a:defRPr sz="195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21132800" y="12941408"/>
            <a:ext cx="1898651" cy="548640"/>
          </a:xfrm>
          <a:prstGeom prst="rect">
            <a:avLst/>
          </a:prstGeom>
        </p:spPr>
        <p:txBody>
          <a:bodyPr vert="horz" lIns="91440" tIns="45720" rIns="91440" bIns="45720" rtlCol="0" anchor="ctr"/>
          <a:lstStyle>
            <a:lvl1pPr algn="l">
              <a:defRPr sz="1950">
                <a:solidFill>
                  <a:schemeClr val="tx1">
                    <a:lumMod val="95000"/>
                    <a:lumOff val="5000"/>
                  </a:schemeClr>
                </a:solidFill>
                <a:latin typeface="+mj-lt"/>
              </a:defRPr>
            </a:lvl1pPr>
          </a:lstStyle>
          <a:p>
            <a:fld id="{4BB4FB67-6334-49E3-A7AF-005A786FB81B}" type="slidenum">
              <a:rPr lang="en-US" smtClean="0"/>
              <a:t>‹#›</a:t>
            </a:fld>
            <a:endParaRPr lang="en-US"/>
          </a:p>
        </p:txBody>
      </p:sp>
      <p:cxnSp>
        <p:nvCxnSpPr>
          <p:cNvPr id="7" name="Straight Connector 6"/>
          <p:cNvCxnSpPr/>
          <p:nvPr/>
        </p:nvCxnSpPr>
        <p:spPr>
          <a:xfrm flipV="1">
            <a:off x="1485900" y="1652648"/>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32035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1783080" rtl="0" eaLnBrk="1" latinLnBrk="0" hangingPunct="1">
        <a:lnSpc>
          <a:spcPct val="80000"/>
        </a:lnSpc>
        <a:spcBef>
          <a:spcPct val="0"/>
        </a:spcBef>
        <a:buNone/>
        <a:defRPr sz="9750" kern="1200" cap="all" spc="195" baseline="0">
          <a:solidFill>
            <a:schemeClr val="tx1">
              <a:lumMod val="95000"/>
              <a:lumOff val="5000"/>
            </a:schemeClr>
          </a:solidFill>
          <a:latin typeface="+mj-lt"/>
          <a:ea typeface="+mj-ea"/>
          <a:cs typeface="+mj-cs"/>
        </a:defRPr>
      </a:lvl1pPr>
    </p:titleStyle>
    <p:bodyStyle>
      <a:lvl1pPr marL="178308" indent="-178308" algn="l" defTabSz="1783080" rtl="0" eaLnBrk="1" latinLnBrk="0" hangingPunct="1">
        <a:lnSpc>
          <a:spcPct val="90000"/>
        </a:lnSpc>
        <a:spcBef>
          <a:spcPts val="2340"/>
        </a:spcBef>
        <a:spcAft>
          <a:spcPts val="390"/>
        </a:spcAft>
        <a:buClr>
          <a:schemeClr val="accent1"/>
        </a:buClr>
        <a:buSzPct val="100000"/>
        <a:buFont typeface="Tw Cen MT" panose="020B0602020104020603" pitchFamily="34" charset="0"/>
        <a:buChar char=" "/>
        <a:defRPr sz="4290" kern="1200">
          <a:solidFill>
            <a:schemeClr val="tx1"/>
          </a:solidFill>
          <a:latin typeface="+mn-lt"/>
          <a:ea typeface="+mn-ea"/>
          <a:cs typeface="+mn-cs"/>
        </a:defRPr>
      </a:lvl1pPr>
      <a:lvl2pPr marL="517093" indent="-267462" algn="l" defTabSz="1783080" rtl="0" eaLnBrk="1" latinLnBrk="0" hangingPunct="1">
        <a:lnSpc>
          <a:spcPct val="90000"/>
        </a:lnSpc>
        <a:spcBef>
          <a:spcPts val="390"/>
        </a:spcBef>
        <a:spcAft>
          <a:spcPts val="780"/>
        </a:spcAft>
        <a:buClr>
          <a:schemeClr val="accent1"/>
        </a:buClr>
        <a:buFont typeface="Wingdings 3" pitchFamily="18" charset="2"/>
        <a:buChar char=""/>
        <a:defRPr sz="3510" kern="1200">
          <a:solidFill>
            <a:schemeClr val="tx1"/>
          </a:solidFill>
          <a:latin typeface="+mn-lt"/>
          <a:ea typeface="+mn-ea"/>
          <a:cs typeface="+mn-cs"/>
        </a:defRPr>
      </a:lvl2pPr>
      <a:lvl3pPr marL="873709" indent="-267462" algn="l" defTabSz="1783080" rtl="0" eaLnBrk="1" latinLnBrk="0" hangingPunct="1">
        <a:lnSpc>
          <a:spcPct val="90000"/>
        </a:lnSpc>
        <a:spcBef>
          <a:spcPts val="390"/>
        </a:spcBef>
        <a:spcAft>
          <a:spcPts val="780"/>
        </a:spcAft>
        <a:buClr>
          <a:schemeClr val="accent1"/>
        </a:buClr>
        <a:buFont typeface="Wingdings 3" pitchFamily="18" charset="2"/>
        <a:buChar char=""/>
        <a:defRPr sz="2730" kern="1200">
          <a:solidFill>
            <a:schemeClr val="tx1"/>
          </a:solidFill>
          <a:latin typeface="+mn-lt"/>
          <a:ea typeface="+mn-ea"/>
          <a:cs typeface="+mn-cs"/>
        </a:defRPr>
      </a:lvl3pPr>
      <a:lvl4pPr marL="1159002" indent="-267462" algn="l" defTabSz="1783080" rtl="0" eaLnBrk="1" latinLnBrk="0" hangingPunct="1">
        <a:lnSpc>
          <a:spcPct val="90000"/>
        </a:lnSpc>
        <a:spcBef>
          <a:spcPts val="390"/>
        </a:spcBef>
        <a:spcAft>
          <a:spcPts val="780"/>
        </a:spcAft>
        <a:buClr>
          <a:schemeClr val="accent1"/>
        </a:buClr>
        <a:buFont typeface="Wingdings 3" pitchFamily="18" charset="2"/>
        <a:buChar char=""/>
        <a:defRPr sz="2730" kern="1200">
          <a:solidFill>
            <a:schemeClr val="tx1"/>
          </a:solidFill>
          <a:latin typeface="+mn-lt"/>
          <a:ea typeface="+mn-ea"/>
          <a:cs typeface="+mn-cs"/>
        </a:defRPr>
      </a:lvl4pPr>
      <a:lvl5pPr marL="1515618" indent="-267462" algn="l" defTabSz="1783080" rtl="0" eaLnBrk="1" latinLnBrk="0" hangingPunct="1">
        <a:lnSpc>
          <a:spcPct val="90000"/>
        </a:lnSpc>
        <a:spcBef>
          <a:spcPts val="390"/>
        </a:spcBef>
        <a:spcAft>
          <a:spcPts val="780"/>
        </a:spcAft>
        <a:buClr>
          <a:schemeClr val="accent1"/>
        </a:buClr>
        <a:buFont typeface="Wingdings 3" pitchFamily="18" charset="2"/>
        <a:buChar char=""/>
        <a:defRPr sz="2730" kern="1200">
          <a:solidFill>
            <a:schemeClr val="tx1"/>
          </a:solidFill>
          <a:latin typeface="+mn-lt"/>
          <a:ea typeface="+mn-ea"/>
          <a:cs typeface="+mn-cs"/>
        </a:defRPr>
      </a:lvl5pPr>
      <a:lvl6pPr marL="1783080" indent="-267462" algn="l" defTabSz="1783080" rtl="0" eaLnBrk="1" latinLnBrk="0" hangingPunct="1">
        <a:lnSpc>
          <a:spcPct val="90000"/>
        </a:lnSpc>
        <a:spcBef>
          <a:spcPts val="390"/>
        </a:spcBef>
        <a:spcAft>
          <a:spcPts val="780"/>
        </a:spcAft>
        <a:buClr>
          <a:schemeClr val="accent1"/>
        </a:buClr>
        <a:buFont typeface="Wingdings 3" pitchFamily="18" charset="2"/>
        <a:buChar char=""/>
        <a:defRPr sz="2730" kern="1200">
          <a:solidFill>
            <a:schemeClr val="tx1"/>
          </a:solidFill>
          <a:latin typeface="+mn-lt"/>
          <a:ea typeface="+mn-ea"/>
          <a:cs typeface="+mn-cs"/>
        </a:defRPr>
      </a:lvl6pPr>
      <a:lvl7pPr marL="2068373" indent="-267462" algn="l" defTabSz="1783080" rtl="0" eaLnBrk="1" latinLnBrk="0" hangingPunct="1">
        <a:lnSpc>
          <a:spcPct val="90000"/>
        </a:lnSpc>
        <a:spcBef>
          <a:spcPts val="390"/>
        </a:spcBef>
        <a:spcAft>
          <a:spcPts val="780"/>
        </a:spcAft>
        <a:buClr>
          <a:schemeClr val="accent1"/>
        </a:buClr>
        <a:buFont typeface="Wingdings 3" pitchFamily="18" charset="2"/>
        <a:buChar char=""/>
        <a:defRPr sz="2730" kern="1200">
          <a:solidFill>
            <a:schemeClr val="tx1"/>
          </a:solidFill>
          <a:latin typeface="+mn-lt"/>
          <a:ea typeface="+mn-ea"/>
          <a:cs typeface="+mn-cs"/>
        </a:defRPr>
      </a:lvl7pPr>
      <a:lvl8pPr marL="2371496" indent="-267462" algn="l" defTabSz="1783080" rtl="0" eaLnBrk="1" latinLnBrk="0" hangingPunct="1">
        <a:lnSpc>
          <a:spcPct val="90000"/>
        </a:lnSpc>
        <a:spcBef>
          <a:spcPts val="390"/>
        </a:spcBef>
        <a:spcAft>
          <a:spcPts val="780"/>
        </a:spcAft>
        <a:buClr>
          <a:schemeClr val="accent1"/>
        </a:buClr>
        <a:buFont typeface="Wingdings 3" pitchFamily="18" charset="2"/>
        <a:buChar char=""/>
        <a:defRPr sz="2730" kern="1200">
          <a:solidFill>
            <a:schemeClr val="tx1"/>
          </a:solidFill>
          <a:latin typeface="+mn-lt"/>
          <a:ea typeface="+mn-ea"/>
          <a:cs typeface="+mn-cs"/>
        </a:defRPr>
      </a:lvl8pPr>
      <a:lvl9pPr marL="2656789" indent="-267462" algn="l" defTabSz="1783080" rtl="0" eaLnBrk="1" latinLnBrk="0" hangingPunct="1">
        <a:lnSpc>
          <a:spcPct val="90000"/>
        </a:lnSpc>
        <a:spcBef>
          <a:spcPts val="390"/>
        </a:spcBef>
        <a:spcAft>
          <a:spcPts val="780"/>
        </a:spcAft>
        <a:buClr>
          <a:schemeClr val="accent1"/>
        </a:buClr>
        <a:buFont typeface="Wingdings 3" pitchFamily="18" charset="2"/>
        <a:buChar char=""/>
        <a:defRPr sz="2730" kern="1200">
          <a:solidFill>
            <a:schemeClr val="tx1"/>
          </a:solidFill>
          <a:latin typeface="+mn-lt"/>
          <a:ea typeface="+mn-ea"/>
          <a:cs typeface="+mn-cs"/>
        </a:defRPr>
      </a:lvl9pPr>
    </p:bodyStyle>
    <p:otherStyle>
      <a:defPPr>
        <a:defRPr lang="en-US"/>
      </a:defPPr>
      <a:lvl1pPr marL="0" algn="l" defTabSz="1783080" rtl="0" eaLnBrk="1" latinLnBrk="0" hangingPunct="1">
        <a:defRPr sz="3510" kern="1200">
          <a:solidFill>
            <a:schemeClr val="tx1"/>
          </a:solidFill>
          <a:latin typeface="+mn-lt"/>
          <a:ea typeface="+mn-ea"/>
          <a:cs typeface="+mn-cs"/>
        </a:defRPr>
      </a:lvl1pPr>
      <a:lvl2pPr marL="891540" algn="l" defTabSz="1783080" rtl="0" eaLnBrk="1" latinLnBrk="0" hangingPunct="1">
        <a:defRPr sz="3510" kern="1200">
          <a:solidFill>
            <a:schemeClr val="tx1"/>
          </a:solidFill>
          <a:latin typeface="+mn-lt"/>
          <a:ea typeface="+mn-ea"/>
          <a:cs typeface="+mn-cs"/>
        </a:defRPr>
      </a:lvl2pPr>
      <a:lvl3pPr marL="1783080" algn="l" defTabSz="1783080" rtl="0" eaLnBrk="1" latinLnBrk="0" hangingPunct="1">
        <a:defRPr sz="3510" kern="1200">
          <a:solidFill>
            <a:schemeClr val="tx1"/>
          </a:solidFill>
          <a:latin typeface="+mn-lt"/>
          <a:ea typeface="+mn-ea"/>
          <a:cs typeface="+mn-cs"/>
        </a:defRPr>
      </a:lvl3pPr>
      <a:lvl4pPr marL="2674620" algn="l" defTabSz="1783080" rtl="0" eaLnBrk="1" latinLnBrk="0" hangingPunct="1">
        <a:defRPr sz="3510" kern="1200">
          <a:solidFill>
            <a:schemeClr val="tx1"/>
          </a:solidFill>
          <a:latin typeface="+mn-lt"/>
          <a:ea typeface="+mn-ea"/>
          <a:cs typeface="+mn-cs"/>
        </a:defRPr>
      </a:lvl4pPr>
      <a:lvl5pPr marL="3566160" algn="l" defTabSz="1783080" rtl="0" eaLnBrk="1" latinLnBrk="0" hangingPunct="1">
        <a:defRPr sz="3510" kern="1200">
          <a:solidFill>
            <a:schemeClr val="tx1"/>
          </a:solidFill>
          <a:latin typeface="+mn-lt"/>
          <a:ea typeface="+mn-ea"/>
          <a:cs typeface="+mn-cs"/>
        </a:defRPr>
      </a:lvl5pPr>
      <a:lvl6pPr marL="4457700" algn="l" defTabSz="1783080" rtl="0" eaLnBrk="1" latinLnBrk="0" hangingPunct="1">
        <a:defRPr sz="3510" kern="1200">
          <a:solidFill>
            <a:schemeClr val="tx1"/>
          </a:solidFill>
          <a:latin typeface="+mn-lt"/>
          <a:ea typeface="+mn-ea"/>
          <a:cs typeface="+mn-cs"/>
        </a:defRPr>
      </a:lvl6pPr>
      <a:lvl7pPr marL="5349240" algn="l" defTabSz="1783080" rtl="0" eaLnBrk="1" latinLnBrk="0" hangingPunct="1">
        <a:defRPr sz="3510" kern="1200">
          <a:solidFill>
            <a:schemeClr val="tx1"/>
          </a:solidFill>
          <a:latin typeface="+mn-lt"/>
          <a:ea typeface="+mn-ea"/>
          <a:cs typeface="+mn-cs"/>
        </a:defRPr>
      </a:lvl7pPr>
      <a:lvl8pPr marL="6240780" algn="l" defTabSz="1783080" rtl="0" eaLnBrk="1" latinLnBrk="0" hangingPunct="1">
        <a:defRPr sz="3510" kern="1200">
          <a:solidFill>
            <a:schemeClr val="tx1"/>
          </a:solidFill>
          <a:latin typeface="+mn-lt"/>
          <a:ea typeface="+mn-ea"/>
          <a:cs typeface="+mn-cs"/>
        </a:defRPr>
      </a:lvl8pPr>
      <a:lvl9pPr marL="7132320" algn="l" defTabSz="1783080" rtl="0" eaLnBrk="1" latinLnBrk="0" hangingPunct="1">
        <a:defRPr sz="35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t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image" Target="../media/image9.t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tif"/><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tif"/><Relationship Id="rId2" Type="http://schemas.openxmlformats.org/officeDocument/2006/relationships/image" Target="../media/image24.tif"/><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image" Target="../media/image30.ti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1.t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2.tif"/></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ti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39.t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917824"/>
            <a:ext cx="23774400" cy="5616576"/>
          </a:xfrm>
          <a:solidFill>
            <a:srgbClr val="9C3653"/>
          </a:solidFill>
        </p:spPr>
        <p:txBody>
          <a:bodyPr/>
          <a:lstStyle/>
          <a:p>
            <a:r>
              <a:rPr lang="en-US" sz="9400" dirty="0">
                <a:solidFill>
                  <a:schemeClr val="bg1"/>
                </a:solidFill>
              </a:rPr>
              <a:t>KEBIJAKAN ORGANISASI PROFESI DALAM PENERAPAN ETIKOLEGAL</a:t>
            </a:r>
          </a:p>
        </p:txBody>
      </p:sp>
      <p:sp>
        <p:nvSpPr>
          <p:cNvPr id="2051" name="Rectangle 3"/>
          <p:cNvSpPr>
            <a:spLocks noGrp="1" noChangeArrowheads="1"/>
          </p:cNvSpPr>
          <p:nvPr>
            <p:ph type="subTitle" idx="1"/>
          </p:nvPr>
        </p:nvSpPr>
        <p:spPr>
          <a:xfrm>
            <a:off x="1027748" y="8839200"/>
            <a:ext cx="21718905" cy="2019300"/>
          </a:xfrm>
        </p:spPr>
        <p:txBody>
          <a:bodyPr>
            <a:normAutofit/>
          </a:bodyPr>
          <a:lstStyle/>
          <a:p>
            <a:pPr eaLnBrk="1" hangingPunct="1">
              <a:lnSpc>
                <a:spcPct val="80000"/>
              </a:lnSpc>
            </a:pPr>
            <a:endParaRPr lang="en-US" sz="4700" b="1" dirty="0">
              <a:solidFill>
                <a:schemeClr val="tx1"/>
              </a:solidFill>
            </a:endParaRPr>
          </a:p>
          <a:p>
            <a:pPr eaLnBrk="1" hangingPunct="1">
              <a:lnSpc>
                <a:spcPct val="80000"/>
              </a:lnSpc>
            </a:pPr>
            <a:r>
              <a:rPr lang="en-US" b="1" dirty="0" err="1">
                <a:solidFill>
                  <a:schemeClr val="tx1"/>
                </a:solidFill>
              </a:rPr>
              <a:t>Untung</a:t>
            </a:r>
            <a:r>
              <a:rPr lang="en-US" b="1" dirty="0">
                <a:solidFill>
                  <a:schemeClr val="tx1"/>
                </a:solidFill>
              </a:rPr>
              <a:t> </a:t>
            </a:r>
            <a:r>
              <a:rPr lang="en-US" b="1" dirty="0" err="1">
                <a:solidFill>
                  <a:schemeClr val="tx1"/>
                </a:solidFill>
              </a:rPr>
              <a:t>Sujianto</a:t>
            </a:r>
            <a:endParaRPr lang="en-US" b="1" dirty="0">
              <a:solidFill>
                <a:schemeClr val="tx1"/>
              </a:solidFill>
            </a:endParaRPr>
          </a:p>
        </p:txBody>
      </p:sp>
      <p:sp>
        <p:nvSpPr>
          <p:cNvPr id="2053" name="Rectangle 5"/>
          <p:cNvSpPr>
            <a:spLocks noChangeArrowheads="1"/>
          </p:cNvSpPr>
          <p:nvPr/>
        </p:nvSpPr>
        <p:spPr bwMode="auto">
          <a:xfrm>
            <a:off x="0" y="12331700"/>
            <a:ext cx="23774400" cy="1384300"/>
          </a:xfrm>
          <a:prstGeom prst="rect">
            <a:avLst/>
          </a:prstGeom>
          <a:solidFill>
            <a:srgbClr val="FEE2F5"/>
          </a:solidFill>
          <a:ln w="9525">
            <a:solidFill>
              <a:schemeClr val="tx1"/>
            </a:solidFill>
            <a:miter lim="800000"/>
            <a:headEnd/>
            <a:tailEnd/>
          </a:ln>
        </p:spPr>
        <p:txBody>
          <a:bodyPr wrap="none" lIns="214226" tIns="107113" rIns="214226" bIns="107113" anchor="ctr"/>
          <a:lstStyle/>
          <a:p>
            <a:pPr algn="ctr"/>
            <a:r>
              <a:rPr lang="en-US" dirty="0" err="1"/>
              <a:t>Disampaikan</a:t>
            </a:r>
            <a:r>
              <a:rPr lang="en-US" dirty="0"/>
              <a:t> </a:t>
            </a:r>
            <a:r>
              <a:rPr lang="en-US" dirty="0" err="1"/>
              <a:t>pada</a:t>
            </a:r>
            <a:r>
              <a:rPr lang="en-US" dirty="0"/>
              <a:t> Workshop </a:t>
            </a:r>
            <a:r>
              <a:rPr lang="en-US" dirty="0" err="1"/>
              <a:t>Etikolegal</a:t>
            </a:r>
            <a:r>
              <a:rPr lang="en-US" dirty="0"/>
              <a:t> </a:t>
            </a:r>
            <a:r>
              <a:rPr lang="en-US" dirty="0" err="1"/>
              <a:t>Keperawatan</a:t>
            </a:r>
            <a:r>
              <a:rPr lang="en-US" dirty="0"/>
              <a:t>”,  4 September 2018 di Semarang</a:t>
            </a:r>
          </a:p>
        </p:txBody>
      </p:sp>
      <p:pic>
        <p:nvPicPr>
          <p:cNvPr id="6" name="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2"/>
            <a:ext cx="3200397" cy="291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920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386840" y="1454151"/>
            <a:ext cx="21396960" cy="210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4226" tIns="107113" rIns="214226" bIns="107113">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7500" b="1" dirty="0">
                <a:latin typeface="Franklin Gothic Medium" pitchFamily="34" charset="0"/>
                <a:cs typeface="Times New Roman" pitchFamily="18" charset="0"/>
              </a:rPr>
              <a:t>PERAWAT  DAN TEMAN  SEJAWAT</a:t>
            </a:r>
            <a:endParaRPr lang="en-US" sz="7500" dirty="0">
              <a:latin typeface="Franklin Gothic Medium" pitchFamily="34" charset="0"/>
              <a:cs typeface="Times New Roman" pitchFamily="18" charset="0"/>
            </a:endParaRPr>
          </a:p>
          <a:p>
            <a:pPr eaLnBrk="1" hangingPunct="1"/>
            <a:r>
              <a:rPr lang="en-US" b="1" dirty="0">
                <a:cs typeface="Times New Roman" pitchFamily="18" charset="0"/>
              </a:rPr>
              <a:t> </a:t>
            </a:r>
            <a:endParaRPr lang="en-US" dirty="0">
              <a:cs typeface="Times New Roman" pitchFamily="18" charset="0"/>
            </a:endParaRPr>
          </a:p>
          <a:p>
            <a:pPr eaLnBrk="1" hangingPunct="1"/>
            <a:r>
              <a:rPr lang="en-US" b="1" dirty="0">
                <a:cs typeface="Times New Roman" pitchFamily="18" charset="0"/>
              </a:rPr>
              <a:t> </a:t>
            </a:r>
            <a:endParaRPr lang="en-US" dirty="0">
              <a:cs typeface="Times New Roman" pitchFamily="18" charset="0"/>
            </a:endParaRPr>
          </a:p>
        </p:txBody>
      </p:sp>
      <p:sp>
        <p:nvSpPr>
          <p:cNvPr id="2" name="Rectangle 1"/>
          <p:cNvSpPr/>
          <p:nvPr/>
        </p:nvSpPr>
        <p:spPr>
          <a:xfrm>
            <a:off x="1577340" y="4114800"/>
            <a:ext cx="21015960" cy="4524315"/>
          </a:xfrm>
          <a:prstGeom prst="rect">
            <a:avLst/>
          </a:prstGeom>
        </p:spPr>
        <p:txBody>
          <a:bodyPr wrap="square">
            <a:spAutoFit/>
          </a:bodyPr>
          <a:lstStyle/>
          <a:p>
            <a:pPr algn="just"/>
            <a:r>
              <a:rPr lang="en-US" sz="4800" dirty="0" err="1">
                <a:latin typeface="Arial" pitchFamily="34" charset="0"/>
                <a:cs typeface="Arial" pitchFamily="34" charset="0"/>
              </a:rPr>
              <a:t>Perawat</a:t>
            </a:r>
            <a:r>
              <a:rPr lang="en-US" sz="4800" dirty="0">
                <a:latin typeface="Arial" pitchFamily="34" charset="0"/>
                <a:cs typeface="Arial" pitchFamily="34" charset="0"/>
              </a:rPr>
              <a:t> </a:t>
            </a:r>
            <a:r>
              <a:rPr lang="en-US" sz="4800" dirty="0" err="1">
                <a:latin typeface="Arial" pitchFamily="34" charset="0"/>
                <a:cs typeface="Arial" pitchFamily="34" charset="0"/>
              </a:rPr>
              <a:t>senantiasa</a:t>
            </a:r>
            <a:r>
              <a:rPr lang="en-US" sz="4800" dirty="0">
                <a:latin typeface="Arial" pitchFamily="34" charset="0"/>
                <a:cs typeface="Arial" pitchFamily="34" charset="0"/>
              </a:rPr>
              <a:t>  </a:t>
            </a:r>
            <a:r>
              <a:rPr lang="en-US" sz="4800" dirty="0" err="1">
                <a:latin typeface="Arial" pitchFamily="34" charset="0"/>
                <a:cs typeface="Arial" pitchFamily="34" charset="0"/>
              </a:rPr>
              <a:t>memelihara</a:t>
            </a:r>
            <a:r>
              <a:rPr lang="en-US" sz="4800" dirty="0">
                <a:latin typeface="Arial" pitchFamily="34" charset="0"/>
                <a:cs typeface="Arial" pitchFamily="34" charset="0"/>
              </a:rPr>
              <a:t>  </a:t>
            </a:r>
            <a:r>
              <a:rPr lang="en-US" sz="4800" dirty="0" err="1">
                <a:latin typeface="Arial" pitchFamily="34" charset="0"/>
                <a:cs typeface="Arial" pitchFamily="34" charset="0"/>
              </a:rPr>
              <a:t>hubungan</a:t>
            </a:r>
            <a:r>
              <a:rPr lang="en-US" sz="4800" dirty="0">
                <a:latin typeface="Arial" pitchFamily="34" charset="0"/>
                <a:cs typeface="Arial" pitchFamily="34" charset="0"/>
              </a:rPr>
              <a:t>  </a:t>
            </a:r>
            <a:r>
              <a:rPr lang="en-US" sz="4800" dirty="0" err="1">
                <a:latin typeface="Arial" pitchFamily="34" charset="0"/>
                <a:cs typeface="Arial" pitchFamily="34" charset="0"/>
              </a:rPr>
              <a:t>baik</a:t>
            </a:r>
            <a:r>
              <a:rPr lang="en-US" sz="4800" dirty="0">
                <a:latin typeface="Arial" pitchFamily="34" charset="0"/>
                <a:cs typeface="Arial" pitchFamily="34" charset="0"/>
              </a:rPr>
              <a:t> </a:t>
            </a:r>
            <a:r>
              <a:rPr lang="en-US" sz="4800" dirty="0" err="1">
                <a:latin typeface="Arial" pitchFamily="34" charset="0"/>
                <a:cs typeface="Arial" pitchFamily="34" charset="0"/>
              </a:rPr>
              <a:t>dengan</a:t>
            </a:r>
            <a:r>
              <a:rPr lang="en-US" sz="4800" dirty="0">
                <a:latin typeface="Arial" pitchFamily="34" charset="0"/>
                <a:cs typeface="Arial" pitchFamily="34" charset="0"/>
              </a:rPr>
              <a:t> </a:t>
            </a:r>
            <a:r>
              <a:rPr lang="en-US" sz="4800" dirty="0" err="1">
                <a:latin typeface="Arial" pitchFamily="34" charset="0"/>
                <a:cs typeface="Arial" pitchFamily="34" charset="0"/>
              </a:rPr>
              <a:t>sesama</a:t>
            </a:r>
            <a:r>
              <a:rPr lang="en-US" sz="4800" dirty="0">
                <a:latin typeface="Arial" pitchFamily="34" charset="0"/>
                <a:cs typeface="Arial" pitchFamily="34" charset="0"/>
              </a:rPr>
              <a:t> </a:t>
            </a:r>
            <a:r>
              <a:rPr lang="en-US" sz="4800" dirty="0" err="1">
                <a:latin typeface="Arial" pitchFamily="34" charset="0"/>
                <a:cs typeface="Arial" pitchFamily="34" charset="0"/>
              </a:rPr>
              <a:t>perawat</a:t>
            </a:r>
            <a:r>
              <a:rPr lang="en-US" sz="4800" dirty="0">
                <a:latin typeface="Arial" pitchFamily="34" charset="0"/>
                <a:cs typeface="Arial" pitchFamily="34" charset="0"/>
              </a:rPr>
              <a:t> </a:t>
            </a:r>
            <a:r>
              <a:rPr lang="en-US" sz="4800" dirty="0" err="1">
                <a:latin typeface="Arial" pitchFamily="34" charset="0"/>
                <a:cs typeface="Arial" pitchFamily="34" charset="0"/>
              </a:rPr>
              <a:t>maupun</a:t>
            </a:r>
            <a:r>
              <a:rPr lang="en-US" sz="4800" dirty="0">
                <a:latin typeface="Arial" pitchFamily="34" charset="0"/>
                <a:cs typeface="Arial" pitchFamily="34" charset="0"/>
              </a:rPr>
              <a:t> </a:t>
            </a:r>
            <a:r>
              <a:rPr lang="en-US" sz="4800" dirty="0" err="1">
                <a:latin typeface="Arial" pitchFamily="34" charset="0"/>
                <a:cs typeface="Arial" pitchFamily="34" charset="0"/>
              </a:rPr>
              <a:t>dengan</a:t>
            </a:r>
            <a:r>
              <a:rPr lang="en-US" sz="4800" dirty="0">
                <a:latin typeface="Arial" pitchFamily="34" charset="0"/>
                <a:cs typeface="Arial" pitchFamily="34" charset="0"/>
              </a:rPr>
              <a:t> </a:t>
            </a:r>
            <a:r>
              <a:rPr lang="en-US" sz="4800" dirty="0" err="1">
                <a:latin typeface="Arial" pitchFamily="34" charset="0"/>
                <a:cs typeface="Arial" pitchFamily="34" charset="0"/>
              </a:rPr>
              <a:t>tenaga</a:t>
            </a:r>
            <a:r>
              <a:rPr lang="en-US" sz="4800" dirty="0">
                <a:latin typeface="Arial" pitchFamily="34" charset="0"/>
                <a:cs typeface="Arial" pitchFamily="34" charset="0"/>
              </a:rPr>
              <a:t> </a:t>
            </a:r>
            <a:r>
              <a:rPr lang="en-US" sz="4800" dirty="0" err="1">
                <a:latin typeface="Arial" pitchFamily="34" charset="0"/>
                <a:cs typeface="Arial" pitchFamily="34" charset="0"/>
              </a:rPr>
              <a:t>kesehatan</a:t>
            </a:r>
            <a:r>
              <a:rPr lang="en-US" sz="4800" dirty="0">
                <a:latin typeface="Arial" pitchFamily="34" charset="0"/>
                <a:cs typeface="Arial" pitchFamily="34" charset="0"/>
              </a:rPr>
              <a:t> </a:t>
            </a:r>
            <a:r>
              <a:rPr lang="en-US" sz="4800" dirty="0" err="1">
                <a:latin typeface="Arial" pitchFamily="34" charset="0"/>
                <a:cs typeface="Arial" pitchFamily="34" charset="0"/>
              </a:rPr>
              <a:t>lainnya</a:t>
            </a:r>
            <a:r>
              <a:rPr lang="en-US" sz="4800" dirty="0">
                <a:latin typeface="Arial" pitchFamily="34" charset="0"/>
                <a:cs typeface="Arial" pitchFamily="34" charset="0"/>
              </a:rPr>
              <a:t>, </a:t>
            </a:r>
            <a:r>
              <a:rPr lang="en-US" sz="4800" dirty="0" err="1">
                <a:latin typeface="Arial" pitchFamily="34" charset="0"/>
                <a:cs typeface="Arial" pitchFamily="34" charset="0"/>
              </a:rPr>
              <a:t>dan</a:t>
            </a:r>
            <a:r>
              <a:rPr lang="en-US" sz="4800" dirty="0">
                <a:latin typeface="Arial" pitchFamily="34" charset="0"/>
                <a:cs typeface="Arial" pitchFamily="34" charset="0"/>
              </a:rPr>
              <a:t> </a:t>
            </a:r>
            <a:r>
              <a:rPr lang="en-US" sz="4800" dirty="0" err="1">
                <a:latin typeface="Arial" pitchFamily="34" charset="0"/>
                <a:cs typeface="Arial" pitchFamily="34" charset="0"/>
              </a:rPr>
              <a:t>dalam</a:t>
            </a:r>
            <a:r>
              <a:rPr lang="en-US" sz="4800" dirty="0">
                <a:latin typeface="Arial" pitchFamily="34" charset="0"/>
                <a:cs typeface="Arial" pitchFamily="34" charset="0"/>
              </a:rPr>
              <a:t> </a:t>
            </a:r>
            <a:r>
              <a:rPr lang="en-US" sz="4800" dirty="0" err="1">
                <a:latin typeface="Arial" pitchFamily="34" charset="0"/>
                <a:cs typeface="Arial" pitchFamily="34" charset="0"/>
              </a:rPr>
              <a:t>memelihara</a:t>
            </a:r>
            <a:r>
              <a:rPr lang="en-US" sz="4800" dirty="0">
                <a:latin typeface="Arial" pitchFamily="34" charset="0"/>
                <a:cs typeface="Arial" pitchFamily="34" charset="0"/>
              </a:rPr>
              <a:t> </a:t>
            </a:r>
            <a:r>
              <a:rPr lang="en-US" sz="4800" dirty="0" err="1">
                <a:latin typeface="Arial" pitchFamily="34" charset="0"/>
                <a:cs typeface="Arial" pitchFamily="34" charset="0"/>
              </a:rPr>
              <a:t>keserasian</a:t>
            </a:r>
            <a:r>
              <a:rPr lang="en-US" sz="4800" dirty="0">
                <a:latin typeface="Arial" pitchFamily="34" charset="0"/>
                <a:cs typeface="Arial" pitchFamily="34" charset="0"/>
              </a:rPr>
              <a:t> </a:t>
            </a:r>
            <a:r>
              <a:rPr lang="en-US" sz="4800" dirty="0" err="1">
                <a:latin typeface="Arial" pitchFamily="34" charset="0"/>
                <a:cs typeface="Arial" pitchFamily="34" charset="0"/>
              </a:rPr>
              <a:t>suasana</a:t>
            </a:r>
            <a:r>
              <a:rPr lang="en-US" sz="4800" dirty="0">
                <a:latin typeface="Arial" pitchFamily="34" charset="0"/>
                <a:cs typeface="Arial" pitchFamily="34" charset="0"/>
              </a:rPr>
              <a:t> </a:t>
            </a:r>
            <a:r>
              <a:rPr lang="en-US" sz="4800" dirty="0" err="1">
                <a:latin typeface="Arial" pitchFamily="34" charset="0"/>
                <a:cs typeface="Arial" pitchFamily="34" charset="0"/>
              </a:rPr>
              <a:t>lingkungan</a:t>
            </a:r>
            <a:r>
              <a:rPr lang="en-US" sz="4800" dirty="0">
                <a:latin typeface="Arial" pitchFamily="34" charset="0"/>
                <a:cs typeface="Arial" pitchFamily="34" charset="0"/>
              </a:rPr>
              <a:t> </a:t>
            </a:r>
            <a:r>
              <a:rPr lang="en-US" sz="4800" dirty="0" err="1">
                <a:latin typeface="Arial" pitchFamily="34" charset="0"/>
                <a:cs typeface="Arial" pitchFamily="34" charset="0"/>
              </a:rPr>
              <a:t>kerja</a:t>
            </a:r>
            <a:r>
              <a:rPr lang="en-US" sz="4800" dirty="0">
                <a:latin typeface="Arial" pitchFamily="34" charset="0"/>
                <a:cs typeface="Arial" pitchFamily="34" charset="0"/>
              </a:rPr>
              <a:t> </a:t>
            </a:r>
            <a:r>
              <a:rPr lang="en-US" sz="4800" dirty="0" err="1">
                <a:latin typeface="Arial" pitchFamily="34" charset="0"/>
                <a:cs typeface="Arial" pitchFamily="34" charset="0"/>
              </a:rPr>
              <a:t>maupun</a:t>
            </a:r>
            <a:r>
              <a:rPr lang="en-US" sz="4800" dirty="0">
                <a:latin typeface="Arial" pitchFamily="34" charset="0"/>
                <a:cs typeface="Arial" pitchFamily="34" charset="0"/>
              </a:rPr>
              <a:t> </a:t>
            </a:r>
            <a:r>
              <a:rPr lang="en-US" sz="4800" dirty="0" err="1">
                <a:latin typeface="Arial" pitchFamily="34" charset="0"/>
                <a:cs typeface="Arial" pitchFamily="34" charset="0"/>
              </a:rPr>
              <a:t>dalam</a:t>
            </a:r>
            <a:r>
              <a:rPr lang="en-US" sz="4800" dirty="0">
                <a:latin typeface="Arial" pitchFamily="34" charset="0"/>
                <a:cs typeface="Arial" pitchFamily="34" charset="0"/>
              </a:rPr>
              <a:t> </a:t>
            </a:r>
            <a:r>
              <a:rPr lang="en-US" sz="4800" dirty="0" err="1">
                <a:latin typeface="Arial" pitchFamily="34" charset="0"/>
                <a:cs typeface="Arial" pitchFamily="34" charset="0"/>
              </a:rPr>
              <a:t>mencapai</a:t>
            </a:r>
            <a:r>
              <a:rPr lang="en-US" sz="4800" dirty="0">
                <a:latin typeface="Arial" pitchFamily="34" charset="0"/>
                <a:cs typeface="Arial" pitchFamily="34" charset="0"/>
              </a:rPr>
              <a:t> </a:t>
            </a:r>
            <a:r>
              <a:rPr lang="en-US" sz="4800" dirty="0" err="1">
                <a:latin typeface="Arial" pitchFamily="34" charset="0"/>
                <a:cs typeface="Arial" pitchFamily="34" charset="0"/>
              </a:rPr>
              <a:t>tujuan</a:t>
            </a:r>
            <a:r>
              <a:rPr lang="en-US" sz="4800" dirty="0">
                <a:latin typeface="Arial" pitchFamily="34" charset="0"/>
                <a:cs typeface="Arial" pitchFamily="34" charset="0"/>
              </a:rPr>
              <a:t> </a:t>
            </a:r>
            <a:r>
              <a:rPr lang="en-US" sz="4800" dirty="0" err="1">
                <a:latin typeface="Arial" pitchFamily="34" charset="0"/>
                <a:cs typeface="Arial" pitchFamily="34" charset="0"/>
              </a:rPr>
              <a:t>pelayanan</a:t>
            </a:r>
            <a:r>
              <a:rPr lang="en-US" sz="4800" dirty="0">
                <a:latin typeface="Arial" pitchFamily="34" charset="0"/>
                <a:cs typeface="Arial" pitchFamily="34" charset="0"/>
              </a:rPr>
              <a:t> </a:t>
            </a:r>
            <a:r>
              <a:rPr lang="en-US" sz="4800" dirty="0" err="1">
                <a:latin typeface="Arial" pitchFamily="34" charset="0"/>
                <a:cs typeface="Arial" pitchFamily="34" charset="0"/>
              </a:rPr>
              <a:t>kesehatan</a:t>
            </a:r>
            <a:r>
              <a:rPr lang="en-US" sz="4800" dirty="0">
                <a:latin typeface="Arial" pitchFamily="34" charset="0"/>
                <a:cs typeface="Arial" pitchFamily="34" charset="0"/>
              </a:rPr>
              <a:t> </a:t>
            </a:r>
            <a:r>
              <a:rPr lang="en-US" sz="4800" dirty="0" err="1">
                <a:latin typeface="Arial" pitchFamily="34" charset="0"/>
                <a:cs typeface="Arial" pitchFamily="34" charset="0"/>
              </a:rPr>
              <a:t>secara</a:t>
            </a:r>
            <a:r>
              <a:rPr lang="en-US" sz="4800" dirty="0">
                <a:latin typeface="Arial" pitchFamily="34" charset="0"/>
                <a:cs typeface="Arial" pitchFamily="34" charset="0"/>
              </a:rPr>
              <a:t> </a:t>
            </a:r>
            <a:r>
              <a:rPr lang="en-US" sz="4800" dirty="0" err="1">
                <a:latin typeface="Arial" pitchFamily="34" charset="0"/>
                <a:cs typeface="Arial" pitchFamily="34" charset="0"/>
              </a:rPr>
              <a:t>menyeluruh</a:t>
            </a:r>
            <a:r>
              <a:rPr lang="en-US" sz="4800" dirty="0">
                <a:latin typeface="Arial" pitchFamily="34" charset="0"/>
                <a:cs typeface="Arial" pitchFamily="34" charset="0"/>
              </a:rPr>
              <a:t>.</a:t>
            </a:r>
          </a:p>
          <a:p>
            <a:pPr algn="just"/>
            <a:r>
              <a:rPr lang="en-US" sz="4800" dirty="0">
                <a:latin typeface="Arial" pitchFamily="34" charset="0"/>
                <a:cs typeface="Arial" pitchFamily="34" charset="0"/>
              </a:rPr>
              <a:t> </a:t>
            </a:r>
          </a:p>
          <a:p>
            <a:pPr algn="just"/>
            <a:r>
              <a:rPr lang="en-US" sz="4800" dirty="0">
                <a:latin typeface="Arial" pitchFamily="34" charset="0"/>
                <a:cs typeface="Arial" pitchFamily="34" charset="0"/>
              </a:rPr>
              <a:t>	</a:t>
            </a:r>
          </a:p>
        </p:txBody>
      </p:sp>
    </p:spTree>
    <p:extLst>
      <p:ext uri="{BB962C8B-B14F-4D97-AF65-F5344CB8AC3E}">
        <p14:creationId xmlns:p14="http://schemas.microsoft.com/office/powerpoint/2010/main" val="1277612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741806" y="1454150"/>
            <a:ext cx="19457035" cy="17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4226" tIns="107113" rIns="214226" bIns="107113">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7500" b="1" dirty="0">
                <a:latin typeface="Franklin Gothic Medium" pitchFamily="34" charset="0"/>
                <a:cs typeface="Times New Roman" pitchFamily="18" charset="0"/>
              </a:rPr>
              <a:t>PERAWAT DAN PROFESI</a:t>
            </a:r>
            <a:endParaRPr lang="en-US" sz="7500" dirty="0">
              <a:latin typeface="Franklin Gothic Medium" pitchFamily="34" charset="0"/>
              <a:cs typeface="Times New Roman" pitchFamily="18" charset="0"/>
            </a:endParaRPr>
          </a:p>
          <a:p>
            <a:pPr eaLnBrk="1" hangingPunct="1"/>
            <a:r>
              <a:rPr lang="en-US" b="1" dirty="0">
                <a:latin typeface="Franklin Gothic Medium" pitchFamily="34" charset="0"/>
                <a:cs typeface="Times New Roman" pitchFamily="18" charset="0"/>
              </a:rPr>
              <a:t> </a:t>
            </a:r>
            <a:endParaRPr lang="en-US" dirty="0">
              <a:latin typeface="Franklin Gothic Medium" pitchFamily="34" charset="0"/>
              <a:cs typeface="Times New Roman" pitchFamily="18" charset="0"/>
            </a:endParaRPr>
          </a:p>
        </p:txBody>
      </p:sp>
      <p:sp>
        <p:nvSpPr>
          <p:cNvPr id="2" name="Rectangle 1"/>
          <p:cNvSpPr/>
          <p:nvPr/>
        </p:nvSpPr>
        <p:spPr>
          <a:xfrm>
            <a:off x="2133600" y="4876800"/>
            <a:ext cx="18288000" cy="3785652"/>
          </a:xfrm>
          <a:prstGeom prst="rect">
            <a:avLst/>
          </a:prstGeom>
        </p:spPr>
        <p:txBody>
          <a:bodyPr wrap="square">
            <a:spAutoFit/>
          </a:bodyPr>
          <a:lstStyle/>
          <a:p>
            <a:pPr algn="just"/>
            <a:r>
              <a:rPr lang="en-US" sz="4800" dirty="0" err="1">
                <a:latin typeface="Arial" pitchFamily="34" charset="0"/>
                <a:cs typeface="Arial" pitchFamily="34" charset="0"/>
              </a:rPr>
              <a:t>Perawat</a:t>
            </a:r>
            <a:r>
              <a:rPr lang="en-US" sz="4800" dirty="0">
                <a:latin typeface="Arial" pitchFamily="34" charset="0"/>
                <a:cs typeface="Arial" pitchFamily="34" charset="0"/>
              </a:rPr>
              <a:t>  </a:t>
            </a:r>
            <a:r>
              <a:rPr lang="en-US" sz="4800" dirty="0" err="1">
                <a:latin typeface="Arial" pitchFamily="34" charset="0"/>
                <a:cs typeface="Arial" pitchFamily="34" charset="0"/>
              </a:rPr>
              <a:t>mempunyai</a:t>
            </a:r>
            <a:r>
              <a:rPr lang="en-US" sz="4800" dirty="0">
                <a:latin typeface="Arial" pitchFamily="34" charset="0"/>
                <a:cs typeface="Arial" pitchFamily="34" charset="0"/>
              </a:rPr>
              <a:t>  </a:t>
            </a:r>
            <a:r>
              <a:rPr lang="en-US" sz="4800" dirty="0" err="1">
                <a:latin typeface="Arial" pitchFamily="34" charset="0"/>
                <a:cs typeface="Arial" pitchFamily="34" charset="0"/>
              </a:rPr>
              <a:t>peran</a:t>
            </a:r>
            <a:r>
              <a:rPr lang="en-US" sz="4800" dirty="0">
                <a:latin typeface="Arial" pitchFamily="34" charset="0"/>
                <a:cs typeface="Arial" pitchFamily="34" charset="0"/>
              </a:rPr>
              <a:t> </a:t>
            </a:r>
            <a:r>
              <a:rPr lang="en-US" sz="4800" dirty="0" err="1">
                <a:latin typeface="Arial" pitchFamily="34" charset="0"/>
                <a:cs typeface="Arial" pitchFamily="34" charset="0"/>
              </a:rPr>
              <a:t>utama</a:t>
            </a:r>
            <a:r>
              <a:rPr lang="en-US" sz="4800" dirty="0">
                <a:latin typeface="Arial" pitchFamily="34" charset="0"/>
                <a:cs typeface="Arial" pitchFamily="34" charset="0"/>
              </a:rPr>
              <a:t>  </a:t>
            </a:r>
            <a:r>
              <a:rPr lang="en-US" sz="4800" dirty="0" err="1">
                <a:latin typeface="Arial" pitchFamily="34" charset="0"/>
                <a:cs typeface="Arial" pitchFamily="34" charset="0"/>
              </a:rPr>
              <a:t>dalam</a:t>
            </a:r>
            <a:r>
              <a:rPr lang="en-US" sz="4800" dirty="0">
                <a:latin typeface="Arial" pitchFamily="34" charset="0"/>
                <a:cs typeface="Arial" pitchFamily="34" charset="0"/>
              </a:rPr>
              <a:t> </a:t>
            </a:r>
            <a:r>
              <a:rPr lang="en-US" sz="4800" dirty="0" err="1">
                <a:latin typeface="Arial" pitchFamily="34" charset="0"/>
                <a:cs typeface="Arial" pitchFamily="34" charset="0"/>
              </a:rPr>
              <a:t>menentukan</a:t>
            </a:r>
            <a:r>
              <a:rPr lang="en-US" sz="4800" dirty="0">
                <a:latin typeface="Arial" pitchFamily="34" charset="0"/>
                <a:cs typeface="Arial" pitchFamily="34" charset="0"/>
              </a:rPr>
              <a:t>  </a:t>
            </a:r>
            <a:r>
              <a:rPr lang="en-US" sz="4800" dirty="0" err="1">
                <a:latin typeface="Arial" pitchFamily="34" charset="0"/>
                <a:cs typeface="Arial" pitchFamily="34" charset="0"/>
              </a:rPr>
              <a:t>standar</a:t>
            </a:r>
            <a:r>
              <a:rPr lang="en-US" sz="4800" dirty="0">
                <a:latin typeface="Arial" pitchFamily="34" charset="0"/>
                <a:cs typeface="Arial" pitchFamily="34" charset="0"/>
              </a:rPr>
              <a:t>  </a:t>
            </a:r>
            <a:r>
              <a:rPr lang="en-US" sz="4800" dirty="0" err="1">
                <a:latin typeface="Arial" pitchFamily="34" charset="0"/>
                <a:cs typeface="Arial" pitchFamily="34" charset="0"/>
              </a:rPr>
              <a:t>pendidikan</a:t>
            </a:r>
            <a:r>
              <a:rPr lang="en-US" sz="4800" dirty="0">
                <a:latin typeface="Arial" pitchFamily="34" charset="0"/>
                <a:cs typeface="Arial" pitchFamily="34" charset="0"/>
              </a:rPr>
              <a:t>  </a:t>
            </a:r>
            <a:r>
              <a:rPr lang="en-US" sz="4800" dirty="0" err="1">
                <a:latin typeface="Arial" pitchFamily="34" charset="0"/>
                <a:cs typeface="Arial" pitchFamily="34" charset="0"/>
              </a:rPr>
              <a:t>dan</a:t>
            </a:r>
            <a:r>
              <a:rPr lang="en-US" sz="4800" dirty="0">
                <a:latin typeface="Arial" pitchFamily="34" charset="0"/>
                <a:cs typeface="Arial" pitchFamily="34" charset="0"/>
              </a:rPr>
              <a:t>  </a:t>
            </a:r>
            <a:r>
              <a:rPr lang="en-US" sz="4800" dirty="0" err="1">
                <a:latin typeface="Arial" pitchFamily="34" charset="0"/>
                <a:cs typeface="Arial" pitchFamily="34" charset="0"/>
              </a:rPr>
              <a:t>pelayanan</a:t>
            </a:r>
            <a:r>
              <a:rPr lang="en-US" sz="4800" dirty="0">
                <a:latin typeface="Arial" pitchFamily="34" charset="0"/>
                <a:cs typeface="Arial" pitchFamily="34" charset="0"/>
              </a:rPr>
              <a:t> </a:t>
            </a:r>
            <a:r>
              <a:rPr lang="en-US" sz="4800" dirty="0" err="1">
                <a:latin typeface="Arial" pitchFamily="34" charset="0"/>
                <a:cs typeface="Arial" pitchFamily="34" charset="0"/>
              </a:rPr>
              <a:t>keperawatan</a:t>
            </a:r>
            <a:r>
              <a:rPr lang="en-US" sz="4800" dirty="0">
                <a:latin typeface="Arial" pitchFamily="34" charset="0"/>
                <a:cs typeface="Arial" pitchFamily="34" charset="0"/>
              </a:rPr>
              <a:t>  </a:t>
            </a:r>
            <a:r>
              <a:rPr lang="en-US" sz="4800" dirty="0" err="1">
                <a:latin typeface="Arial" pitchFamily="34" charset="0"/>
                <a:cs typeface="Arial" pitchFamily="34" charset="0"/>
              </a:rPr>
              <a:t>serta</a:t>
            </a:r>
            <a:r>
              <a:rPr lang="en-US" sz="4800" dirty="0">
                <a:latin typeface="Arial" pitchFamily="34" charset="0"/>
                <a:cs typeface="Arial" pitchFamily="34" charset="0"/>
              </a:rPr>
              <a:t> </a:t>
            </a:r>
            <a:r>
              <a:rPr lang="en-US" sz="4800" dirty="0" err="1">
                <a:latin typeface="Arial" pitchFamily="34" charset="0"/>
                <a:cs typeface="Arial" pitchFamily="34" charset="0"/>
              </a:rPr>
              <a:t>menerapkannya</a:t>
            </a:r>
            <a:r>
              <a:rPr lang="en-US" sz="4800" dirty="0">
                <a:latin typeface="Arial" pitchFamily="34" charset="0"/>
                <a:cs typeface="Arial" pitchFamily="34" charset="0"/>
              </a:rPr>
              <a:t>  </a:t>
            </a:r>
            <a:r>
              <a:rPr lang="en-US" sz="4800" dirty="0" err="1">
                <a:latin typeface="Arial" pitchFamily="34" charset="0"/>
                <a:cs typeface="Arial" pitchFamily="34" charset="0"/>
              </a:rPr>
              <a:t>dalam</a:t>
            </a:r>
            <a:r>
              <a:rPr lang="en-US" sz="4800" dirty="0">
                <a:latin typeface="Arial" pitchFamily="34" charset="0"/>
                <a:cs typeface="Arial" pitchFamily="34" charset="0"/>
              </a:rPr>
              <a:t> </a:t>
            </a:r>
            <a:r>
              <a:rPr lang="en-US" sz="4800" dirty="0" err="1">
                <a:latin typeface="Arial" pitchFamily="34" charset="0"/>
                <a:cs typeface="Arial" pitchFamily="34" charset="0"/>
              </a:rPr>
              <a:t>kegiatan</a:t>
            </a:r>
            <a:r>
              <a:rPr lang="en-US" sz="4800" dirty="0">
                <a:latin typeface="Arial" pitchFamily="34" charset="0"/>
                <a:cs typeface="Arial" pitchFamily="34" charset="0"/>
              </a:rPr>
              <a:t> </a:t>
            </a:r>
            <a:r>
              <a:rPr lang="en-US" sz="4800" dirty="0" err="1">
                <a:latin typeface="Arial" pitchFamily="34" charset="0"/>
                <a:cs typeface="Arial" pitchFamily="34" charset="0"/>
              </a:rPr>
              <a:t>pelayanan</a:t>
            </a:r>
            <a:r>
              <a:rPr lang="en-US" sz="4800" dirty="0">
                <a:latin typeface="Arial" pitchFamily="34" charset="0"/>
                <a:cs typeface="Arial" pitchFamily="34" charset="0"/>
              </a:rPr>
              <a:t>  </a:t>
            </a:r>
            <a:r>
              <a:rPr lang="en-US" sz="4800" dirty="0" err="1">
                <a:latin typeface="Arial" pitchFamily="34" charset="0"/>
                <a:cs typeface="Arial" pitchFamily="34" charset="0"/>
              </a:rPr>
              <a:t>dan</a:t>
            </a:r>
            <a:r>
              <a:rPr lang="en-US" sz="4800" dirty="0">
                <a:latin typeface="Arial" pitchFamily="34" charset="0"/>
                <a:cs typeface="Arial" pitchFamily="34" charset="0"/>
              </a:rPr>
              <a:t> </a:t>
            </a:r>
            <a:r>
              <a:rPr lang="en-US" sz="4800" dirty="0" err="1">
                <a:latin typeface="Arial" pitchFamily="34" charset="0"/>
                <a:cs typeface="Arial" pitchFamily="34" charset="0"/>
              </a:rPr>
              <a:t>pendidikan</a:t>
            </a:r>
            <a:r>
              <a:rPr lang="en-US" sz="4800" dirty="0">
                <a:latin typeface="Arial" pitchFamily="34" charset="0"/>
                <a:cs typeface="Arial" pitchFamily="34" charset="0"/>
              </a:rPr>
              <a:t> </a:t>
            </a:r>
            <a:r>
              <a:rPr lang="en-US" sz="4800" dirty="0" err="1">
                <a:latin typeface="Arial" pitchFamily="34" charset="0"/>
                <a:cs typeface="Arial" pitchFamily="34" charset="0"/>
              </a:rPr>
              <a:t>keperawatan</a:t>
            </a:r>
            <a:r>
              <a:rPr lang="en-US" sz="4800" dirty="0">
                <a:latin typeface="Arial" pitchFamily="34" charset="0"/>
                <a:cs typeface="Arial" pitchFamily="34" charset="0"/>
              </a:rPr>
              <a:t>.</a:t>
            </a:r>
          </a:p>
          <a:p>
            <a:pPr algn="just"/>
            <a:r>
              <a:rPr lang="en-US" sz="4800" dirty="0">
                <a:latin typeface="Arial" pitchFamily="34" charset="0"/>
                <a:cs typeface="Arial" pitchFamily="34" charset="0"/>
              </a:rPr>
              <a:t> </a:t>
            </a:r>
          </a:p>
          <a:p>
            <a:pPr algn="just"/>
            <a:r>
              <a:rPr lang="en-US" sz="4800" dirty="0">
                <a:latin typeface="Arial" pitchFamily="34" charset="0"/>
                <a:cs typeface="Arial" pitchFamily="34" charset="0"/>
              </a:rPr>
              <a:t>	</a:t>
            </a:r>
          </a:p>
        </p:txBody>
      </p:sp>
    </p:spTree>
    <p:extLst>
      <p:ext uri="{BB962C8B-B14F-4D97-AF65-F5344CB8AC3E}">
        <p14:creationId xmlns:p14="http://schemas.microsoft.com/office/powerpoint/2010/main" val="1779074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638800"/>
            <a:ext cx="21396960" cy="2286000"/>
          </a:xfrm>
        </p:spPr>
        <p:txBody>
          <a:bodyPr>
            <a:normAutofit fontScale="90000"/>
          </a:bodyPr>
          <a:lstStyle/>
          <a:p>
            <a:r>
              <a:rPr lang="en-US" dirty="0" err="1"/>
              <a:t>Bagaimana</a:t>
            </a:r>
            <a:r>
              <a:rPr lang="en-US" dirty="0"/>
              <a:t> </a:t>
            </a:r>
            <a:r>
              <a:rPr lang="en-US" dirty="0" err="1"/>
              <a:t>Implementasinya</a:t>
            </a:r>
            <a:r>
              <a:rPr lang="en-US" dirty="0"/>
              <a:t> </a:t>
            </a:r>
            <a:r>
              <a:rPr lang="en-US" dirty="0" err="1"/>
              <a:t>saat</a:t>
            </a:r>
            <a:r>
              <a:rPr lang="en-US" dirty="0"/>
              <a:t> </a:t>
            </a:r>
            <a:r>
              <a:rPr lang="en-US" dirty="0" err="1"/>
              <a:t>ini</a:t>
            </a:r>
            <a:r>
              <a:rPr lang="en-US" dirty="0"/>
              <a:t>???</a:t>
            </a:r>
          </a:p>
        </p:txBody>
      </p:sp>
    </p:spTree>
    <p:extLst>
      <p:ext uri="{BB962C8B-B14F-4D97-AF65-F5344CB8AC3E}">
        <p14:creationId xmlns:p14="http://schemas.microsoft.com/office/powerpoint/2010/main" val="2877136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23774400" cy="2225676"/>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Citra </a:t>
            </a:r>
            <a:r>
              <a:rPr lang="en-US" dirty="0" err="1"/>
              <a:t>Perawat</a:t>
            </a:r>
            <a:r>
              <a:rPr lang="en-US" dirty="0"/>
              <a:t> </a:t>
            </a:r>
          </a:p>
        </p:txBody>
      </p:sp>
      <p:sp>
        <p:nvSpPr>
          <p:cNvPr id="14339" name="Rectangle 3"/>
          <p:cNvSpPr>
            <a:spLocks noGrp="1" noChangeArrowheads="1"/>
          </p:cNvSpPr>
          <p:nvPr>
            <p:ph type="body" idx="1"/>
          </p:nvPr>
        </p:nvSpPr>
        <p:spPr>
          <a:xfrm>
            <a:off x="0" y="2438400"/>
            <a:ext cx="23774400" cy="11277600"/>
          </a:xfrm>
        </p:spPr>
        <p:style>
          <a:lnRef idx="1">
            <a:schemeClr val="accent3"/>
          </a:lnRef>
          <a:fillRef idx="2">
            <a:schemeClr val="accent3"/>
          </a:fillRef>
          <a:effectRef idx="1">
            <a:schemeClr val="accent3"/>
          </a:effectRef>
          <a:fontRef idx="minor">
            <a:schemeClr val="dk1"/>
          </a:fontRef>
        </p:style>
        <p:txBody>
          <a:bodyPr/>
          <a:lstStyle/>
          <a:p>
            <a:pPr eaLnBrk="1" hangingPunct="1">
              <a:lnSpc>
                <a:spcPct val="90000"/>
              </a:lnSpc>
              <a:buFontTx/>
              <a:buNone/>
            </a:pPr>
            <a:r>
              <a:rPr lang="en-US" dirty="0" err="1"/>
              <a:t>Perawat</a:t>
            </a:r>
            <a:r>
              <a:rPr lang="en-US" dirty="0"/>
              <a:t> </a:t>
            </a:r>
            <a:r>
              <a:rPr lang="en-US" dirty="0" err="1"/>
              <a:t>dinilai</a:t>
            </a:r>
            <a:r>
              <a:rPr lang="en-US" dirty="0"/>
              <a:t>:</a:t>
            </a:r>
          </a:p>
          <a:p>
            <a:pPr eaLnBrk="1" hangingPunct="1">
              <a:lnSpc>
                <a:spcPct val="90000"/>
              </a:lnSpc>
            </a:pPr>
            <a:r>
              <a:rPr lang="en-US" dirty="0" err="1"/>
              <a:t>Kurang</a:t>
            </a:r>
            <a:r>
              <a:rPr lang="en-US" dirty="0"/>
              <a:t> </a:t>
            </a:r>
            <a:r>
              <a:rPr lang="en-US" dirty="0" err="1"/>
              <a:t>tanggap</a:t>
            </a:r>
            <a:endParaRPr lang="en-US" dirty="0"/>
          </a:p>
          <a:p>
            <a:pPr eaLnBrk="1" hangingPunct="1">
              <a:lnSpc>
                <a:spcPct val="90000"/>
              </a:lnSpc>
            </a:pPr>
            <a:r>
              <a:rPr lang="en-US" dirty="0" err="1"/>
              <a:t>Kurang</a:t>
            </a:r>
            <a:r>
              <a:rPr lang="en-US" dirty="0"/>
              <a:t> </a:t>
            </a:r>
            <a:r>
              <a:rPr lang="en-US" dirty="0" err="1"/>
              <a:t>menghargai</a:t>
            </a:r>
            <a:r>
              <a:rPr lang="en-US" dirty="0"/>
              <a:t> </a:t>
            </a:r>
            <a:r>
              <a:rPr lang="en-US" dirty="0" err="1"/>
              <a:t>klien</a:t>
            </a:r>
            <a:endParaRPr lang="en-US" dirty="0"/>
          </a:p>
          <a:p>
            <a:pPr eaLnBrk="1" hangingPunct="1">
              <a:lnSpc>
                <a:spcPct val="90000"/>
              </a:lnSpc>
            </a:pPr>
            <a:r>
              <a:rPr lang="en-US" dirty="0" err="1"/>
              <a:t>Kurang</a:t>
            </a:r>
            <a:r>
              <a:rPr lang="en-US" dirty="0"/>
              <a:t> </a:t>
            </a:r>
            <a:r>
              <a:rPr lang="en-US" dirty="0" err="1"/>
              <a:t>komunikatif</a:t>
            </a:r>
            <a:r>
              <a:rPr lang="en-US" dirty="0"/>
              <a:t> </a:t>
            </a:r>
            <a:r>
              <a:rPr lang="en-US" sz="5600" dirty="0"/>
              <a:t>(</a:t>
            </a:r>
            <a:r>
              <a:rPr lang="en-US" sz="5600" dirty="0" err="1"/>
              <a:t>Kurniati</a:t>
            </a:r>
            <a:r>
              <a:rPr lang="en-US" sz="5600" dirty="0"/>
              <a:t>, 2005)</a:t>
            </a:r>
          </a:p>
          <a:p>
            <a:pPr eaLnBrk="1" hangingPunct="1">
              <a:lnSpc>
                <a:spcPct val="90000"/>
              </a:lnSpc>
              <a:buFontTx/>
              <a:buNone/>
            </a:pPr>
            <a:endParaRPr lang="en-US" sz="5600" dirty="0"/>
          </a:p>
          <a:p>
            <a:pPr eaLnBrk="1" hangingPunct="1">
              <a:lnSpc>
                <a:spcPct val="90000"/>
              </a:lnSpc>
            </a:pPr>
            <a:r>
              <a:rPr lang="en-US" dirty="0" err="1"/>
              <a:t>Hasil</a:t>
            </a:r>
            <a:r>
              <a:rPr lang="en-US" dirty="0"/>
              <a:t> </a:t>
            </a:r>
            <a:r>
              <a:rPr lang="en-US" dirty="0" err="1"/>
              <a:t>penelitian</a:t>
            </a:r>
            <a:r>
              <a:rPr lang="en-US" dirty="0"/>
              <a:t> </a:t>
            </a:r>
            <a:r>
              <a:rPr lang="en-US" dirty="0" err="1"/>
              <a:t>terhadap</a:t>
            </a:r>
            <a:r>
              <a:rPr lang="en-US" dirty="0"/>
              <a:t> </a:t>
            </a:r>
            <a:r>
              <a:rPr lang="en-US" dirty="0" err="1"/>
              <a:t>citra</a:t>
            </a:r>
            <a:r>
              <a:rPr lang="en-US" dirty="0"/>
              <a:t> </a:t>
            </a:r>
            <a:r>
              <a:rPr lang="en-US" dirty="0" err="1"/>
              <a:t>perawat</a:t>
            </a:r>
            <a:r>
              <a:rPr lang="en-US" dirty="0"/>
              <a:t> </a:t>
            </a:r>
            <a:r>
              <a:rPr lang="en-US" dirty="0" err="1"/>
              <a:t>secara</a:t>
            </a:r>
            <a:r>
              <a:rPr lang="en-US" dirty="0"/>
              <a:t> </a:t>
            </a:r>
            <a:r>
              <a:rPr lang="en-US" dirty="0" err="1"/>
              <a:t>umum</a:t>
            </a:r>
            <a:r>
              <a:rPr lang="en-US" dirty="0"/>
              <a:t> di RS X </a:t>
            </a:r>
            <a:r>
              <a:rPr lang="en-US" dirty="0" err="1"/>
              <a:t>adalah</a:t>
            </a:r>
            <a:r>
              <a:rPr lang="en-US" dirty="0"/>
              <a:t> </a:t>
            </a:r>
            <a:r>
              <a:rPr lang="en-US" dirty="0" err="1"/>
              <a:t>baik</a:t>
            </a:r>
            <a:r>
              <a:rPr lang="en-US" dirty="0"/>
              <a:t>. </a:t>
            </a:r>
            <a:r>
              <a:rPr lang="en-US" sz="5600" dirty="0"/>
              <a:t>(</a:t>
            </a:r>
            <a:r>
              <a:rPr lang="en-US" sz="5600" dirty="0" err="1"/>
              <a:t>Susilo</a:t>
            </a:r>
            <a:r>
              <a:rPr lang="en-US" sz="5600" dirty="0"/>
              <a:t>, 2007)</a:t>
            </a:r>
          </a:p>
          <a:p>
            <a:pPr eaLnBrk="1" hangingPunct="1">
              <a:lnSpc>
                <a:spcPct val="90000"/>
              </a:lnSpc>
              <a:buFontTx/>
              <a:buNone/>
            </a:pPr>
            <a:endParaRPr lang="en-US" sz="5600" dirty="0"/>
          </a:p>
          <a:p>
            <a:pPr eaLnBrk="1" hangingPunct="1">
              <a:lnSpc>
                <a:spcPct val="90000"/>
              </a:lnSpc>
              <a:buFontTx/>
              <a:buNone/>
            </a:pPr>
            <a:endParaRPr lang="en-US" sz="5600" dirty="0"/>
          </a:p>
        </p:txBody>
      </p:sp>
    </p:spTree>
    <p:extLst>
      <p:ext uri="{BB962C8B-B14F-4D97-AF65-F5344CB8AC3E}">
        <p14:creationId xmlns:p14="http://schemas.microsoft.com/office/powerpoint/2010/main" val="1323585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23774400" cy="2835276"/>
          </a:xfrm>
          <a:solidFill>
            <a:srgbClr val="E9FCA2"/>
          </a:solidFill>
        </p:spPr>
        <p:txBody>
          <a:bodyPr/>
          <a:lstStyle/>
          <a:p>
            <a:pPr eaLnBrk="1" hangingPunct="1"/>
            <a:r>
              <a:rPr lang="en-US" dirty="0"/>
              <a:t>Citra </a:t>
            </a:r>
            <a:r>
              <a:rPr lang="en-US" dirty="0" err="1"/>
              <a:t>Perawat</a:t>
            </a:r>
            <a:r>
              <a:rPr lang="en-US" dirty="0"/>
              <a:t> </a:t>
            </a:r>
            <a:endParaRPr lang="en-US" sz="6600" dirty="0"/>
          </a:p>
        </p:txBody>
      </p:sp>
      <p:sp>
        <p:nvSpPr>
          <p:cNvPr id="16387" name="Rectangle 3"/>
          <p:cNvSpPr>
            <a:spLocks noGrp="1" noChangeArrowheads="1"/>
          </p:cNvSpPr>
          <p:nvPr>
            <p:ph type="body" idx="1"/>
          </p:nvPr>
        </p:nvSpPr>
        <p:spPr>
          <a:xfrm>
            <a:off x="1188721" y="2968626"/>
            <a:ext cx="21557934" cy="10080624"/>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eaLnBrk="1" hangingPunct="1">
              <a:lnSpc>
                <a:spcPct val="90000"/>
              </a:lnSpc>
              <a:buFontTx/>
              <a:buNone/>
            </a:pPr>
            <a:r>
              <a:rPr lang="en-US" sz="8400" dirty="0" err="1">
                <a:solidFill>
                  <a:schemeClr val="tx1"/>
                </a:solidFill>
              </a:rPr>
              <a:t>Sosok</a:t>
            </a:r>
            <a:r>
              <a:rPr lang="en-US" sz="8400" dirty="0">
                <a:solidFill>
                  <a:schemeClr val="tx1"/>
                </a:solidFill>
              </a:rPr>
              <a:t> </a:t>
            </a:r>
            <a:r>
              <a:rPr lang="en-US" sz="8400" dirty="0" err="1">
                <a:solidFill>
                  <a:schemeClr val="tx1"/>
                </a:solidFill>
              </a:rPr>
              <a:t>perawat</a:t>
            </a:r>
            <a:r>
              <a:rPr lang="en-US" sz="8400" dirty="0">
                <a:solidFill>
                  <a:schemeClr val="tx1"/>
                </a:solidFill>
              </a:rPr>
              <a:t> yang </a:t>
            </a:r>
            <a:r>
              <a:rPr lang="en-US" sz="8400" dirty="0" err="1">
                <a:solidFill>
                  <a:schemeClr val="tx1"/>
                </a:solidFill>
              </a:rPr>
              <a:t>diinginkan</a:t>
            </a:r>
            <a:r>
              <a:rPr lang="en-US" sz="8400" dirty="0">
                <a:solidFill>
                  <a:schemeClr val="tx1"/>
                </a:solidFill>
              </a:rPr>
              <a:t> </a:t>
            </a:r>
            <a:r>
              <a:rPr lang="en-US" sz="8400" dirty="0" err="1">
                <a:solidFill>
                  <a:schemeClr val="tx1"/>
                </a:solidFill>
              </a:rPr>
              <a:t>klien</a:t>
            </a:r>
            <a:r>
              <a:rPr lang="en-US" sz="8400" dirty="0">
                <a:solidFill>
                  <a:schemeClr val="tx1"/>
                </a:solidFill>
              </a:rPr>
              <a:t>:</a:t>
            </a:r>
          </a:p>
          <a:p>
            <a:pPr eaLnBrk="1" hangingPunct="1">
              <a:lnSpc>
                <a:spcPct val="90000"/>
              </a:lnSpc>
              <a:buFontTx/>
              <a:buNone/>
            </a:pPr>
            <a:endParaRPr lang="en-US" sz="8400" dirty="0">
              <a:solidFill>
                <a:schemeClr val="tx1"/>
              </a:solidFill>
            </a:endParaRPr>
          </a:p>
          <a:p>
            <a:pPr eaLnBrk="1" hangingPunct="1">
              <a:lnSpc>
                <a:spcPct val="90000"/>
              </a:lnSpc>
            </a:pPr>
            <a:r>
              <a:rPr lang="en-US" dirty="0" err="1">
                <a:solidFill>
                  <a:schemeClr val="tx1"/>
                </a:solidFill>
              </a:rPr>
              <a:t>Tanggap</a:t>
            </a:r>
            <a:r>
              <a:rPr lang="en-US" dirty="0">
                <a:solidFill>
                  <a:schemeClr val="tx1"/>
                </a:solidFill>
              </a:rPr>
              <a:t> </a:t>
            </a:r>
            <a:r>
              <a:rPr lang="en-US" dirty="0" err="1">
                <a:solidFill>
                  <a:schemeClr val="tx1"/>
                </a:solidFill>
              </a:rPr>
              <a:t>akan</a:t>
            </a:r>
            <a:r>
              <a:rPr lang="en-US" dirty="0">
                <a:solidFill>
                  <a:schemeClr val="tx1"/>
                </a:solidFill>
              </a:rPr>
              <a:t> </a:t>
            </a:r>
            <a:r>
              <a:rPr lang="en-US" dirty="0" err="1">
                <a:solidFill>
                  <a:schemeClr val="tx1"/>
                </a:solidFill>
              </a:rPr>
              <a:t>kebutuhan</a:t>
            </a:r>
            <a:r>
              <a:rPr lang="en-US" dirty="0">
                <a:solidFill>
                  <a:schemeClr val="tx1"/>
                </a:solidFill>
              </a:rPr>
              <a:t> </a:t>
            </a:r>
            <a:r>
              <a:rPr lang="en-US" dirty="0" err="1">
                <a:solidFill>
                  <a:schemeClr val="tx1"/>
                </a:solidFill>
              </a:rPr>
              <a:t>klien</a:t>
            </a:r>
            <a:endParaRPr lang="en-US" dirty="0">
              <a:solidFill>
                <a:schemeClr val="tx1"/>
              </a:solidFill>
            </a:endParaRPr>
          </a:p>
          <a:p>
            <a:pPr eaLnBrk="1" hangingPunct="1">
              <a:lnSpc>
                <a:spcPct val="90000"/>
              </a:lnSpc>
            </a:pPr>
            <a:r>
              <a:rPr lang="en-US" dirty="0" err="1">
                <a:solidFill>
                  <a:schemeClr val="tx1"/>
                </a:solidFill>
              </a:rPr>
              <a:t>Menghargai</a:t>
            </a:r>
            <a:r>
              <a:rPr lang="en-US" dirty="0">
                <a:solidFill>
                  <a:schemeClr val="tx1"/>
                </a:solidFill>
              </a:rPr>
              <a:t> </a:t>
            </a:r>
            <a:r>
              <a:rPr lang="en-US" dirty="0" err="1">
                <a:solidFill>
                  <a:schemeClr val="tx1"/>
                </a:solidFill>
              </a:rPr>
              <a:t>klien</a:t>
            </a:r>
            <a:endParaRPr lang="en-US" dirty="0">
              <a:solidFill>
                <a:schemeClr val="tx1"/>
              </a:solidFill>
            </a:endParaRPr>
          </a:p>
          <a:p>
            <a:pPr eaLnBrk="1" hangingPunct="1">
              <a:lnSpc>
                <a:spcPct val="90000"/>
              </a:lnSpc>
            </a:pPr>
            <a:r>
              <a:rPr lang="en-US" dirty="0" err="1">
                <a:solidFill>
                  <a:schemeClr val="tx1"/>
                </a:solidFill>
              </a:rPr>
              <a:t>Terampil</a:t>
            </a:r>
            <a:endParaRPr lang="en-US" dirty="0">
              <a:solidFill>
                <a:schemeClr val="tx1"/>
              </a:solidFill>
            </a:endParaRPr>
          </a:p>
          <a:p>
            <a:pPr eaLnBrk="1" hangingPunct="1">
              <a:lnSpc>
                <a:spcPct val="90000"/>
              </a:lnSpc>
            </a:pPr>
            <a:r>
              <a:rPr lang="en-US" dirty="0" err="1">
                <a:solidFill>
                  <a:schemeClr val="tx1"/>
                </a:solidFill>
              </a:rPr>
              <a:t>Berpengetahuan</a:t>
            </a:r>
            <a:endParaRPr lang="en-US" dirty="0">
              <a:solidFill>
                <a:schemeClr val="tx1"/>
              </a:solidFill>
            </a:endParaRPr>
          </a:p>
          <a:p>
            <a:pPr eaLnBrk="1" hangingPunct="1">
              <a:lnSpc>
                <a:spcPct val="90000"/>
              </a:lnSpc>
            </a:pPr>
            <a:r>
              <a:rPr lang="en-US" dirty="0" err="1">
                <a:solidFill>
                  <a:schemeClr val="tx1"/>
                </a:solidFill>
              </a:rPr>
              <a:t>Komunikatif</a:t>
            </a:r>
            <a:endParaRPr lang="en-US" dirty="0">
              <a:solidFill>
                <a:schemeClr val="tx1"/>
              </a:solidFill>
            </a:endParaRPr>
          </a:p>
          <a:p>
            <a:pPr eaLnBrk="1" hangingPunct="1">
              <a:lnSpc>
                <a:spcPct val="90000"/>
              </a:lnSpc>
            </a:pPr>
            <a:r>
              <a:rPr lang="en-US" dirty="0" err="1">
                <a:solidFill>
                  <a:schemeClr val="tx1"/>
                </a:solidFill>
              </a:rPr>
              <a:t>Mendidik</a:t>
            </a:r>
            <a:r>
              <a:rPr lang="en-US" dirty="0">
                <a:solidFill>
                  <a:schemeClr val="tx1"/>
                </a:solidFill>
              </a:rPr>
              <a:t>  </a:t>
            </a:r>
            <a:r>
              <a:rPr lang="en-US" sz="3200" dirty="0">
                <a:solidFill>
                  <a:schemeClr val="tx1"/>
                </a:solidFill>
                <a:latin typeface="Arial" pitchFamily="34" charset="0"/>
                <a:cs typeface="Arial" pitchFamily="34" charset="0"/>
              </a:rPr>
              <a:t>(</a:t>
            </a:r>
            <a:r>
              <a:rPr lang="en-US" sz="3200" dirty="0" err="1">
                <a:solidFill>
                  <a:schemeClr val="tx1"/>
                </a:solidFill>
                <a:latin typeface="Arial" pitchFamily="34" charset="0"/>
                <a:cs typeface="Arial" pitchFamily="34" charset="0"/>
              </a:rPr>
              <a:t>Kurniati</a:t>
            </a:r>
            <a:r>
              <a:rPr lang="en-US" sz="3200" dirty="0">
                <a:solidFill>
                  <a:schemeClr val="tx1"/>
                </a:solidFill>
                <a:latin typeface="Arial" pitchFamily="34" charset="0"/>
                <a:cs typeface="Arial" pitchFamily="34" charset="0"/>
              </a:rPr>
              <a:t>, 2005)</a:t>
            </a:r>
          </a:p>
        </p:txBody>
      </p:sp>
    </p:spTree>
    <p:extLst>
      <p:ext uri="{BB962C8B-B14F-4D97-AF65-F5344CB8AC3E}">
        <p14:creationId xmlns:p14="http://schemas.microsoft.com/office/powerpoint/2010/main" val="174918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KELUHAN MASYARAKAT"/>
          <p:cNvSpPr/>
          <p:nvPr/>
        </p:nvSpPr>
        <p:spPr>
          <a:xfrm>
            <a:off x="86589" y="7181704"/>
            <a:ext cx="7910851" cy="1865508"/>
          </a:xfrm>
          <a:prstGeom prst="rect">
            <a:avLst/>
          </a:prstGeom>
          <a:ln w="12700">
            <a:miter lim="400000"/>
          </a:ln>
          <a:extLst>
            <a:ext uri="{C572A759-6A51-4108-AA02-DFA0A04FC94B}">
              <ma14:wrappingTextBoxFlag xmlns="" xmlns:ma14="http://schemas.microsoft.com/office/mac/drawingml/2011/main" val="1"/>
            </a:ext>
          </a:extLst>
        </p:spPr>
        <p:txBody>
          <a:bodyPr lIns="70293" tIns="70293" rIns="70293" bIns="70293" anchor="ctr">
            <a:spAutoFit/>
          </a:bodyPr>
          <a:lstStyle>
            <a:lvl1pPr defTabSz="642937">
              <a:defRPr sz="7200" b="0">
                <a:solidFill>
                  <a:schemeClr val="accent5">
                    <a:lumOff val="-29866"/>
                  </a:schemeClr>
                </a:solidFill>
                <a:latin typeface="Futura Bold"/>
                <a:ea typeface="Futura Bold"/>
                <a:cs typeface="Futura Bold"/>
                <a:sym typeface="Futura Bold"/>
              </a:defRPr>
            </a:lvl1pPr>
          </a:lstStyle>
          <a:p>
            <a:pPr algn="ctr"/>
            <a:r>
              <a:rPr sz="5600" dirty="0">
                <a:latin typeface="Arial Black" pitchFamily="34" charset="0"/>
              </a:rPr>
              <a:t>KELUHAN MASYARAKAT</a:t>
            </a:r>
          </a:p>
        </p:txBody>
      </p:sp>
      <p:pic>
        <p:nvPicPr>
          <p:cNvPr id="152" name="pasted-image.tiff" descr="pasted-image.tiff"/>
          <p:cNvPicPr>
            <a:picLocks noChangeAspect="1"/>
          </p:cNvPicPr>
          <p:nvPr/>
        </p:nvPicPr>
        <p:blipFill>
          <a:blip r:embed="rId2">
            <a:extLst/>
          </a:blip>
          <a:stretch>
            <a:fillRect/>
          </a:stretch>
        </p:blipFill>
        <p:spPr>
          <a:xfrm>
            <a:off x="800659" y="251942"/>
            <a:ext cx="6399916" cy="6564016"/>
          </a:xfrm>
          <a:prstGeom prst="rect">
            <a:avLst/>
          </a:prstGeom>
          <a:ln w="12700">
            <a:miter lim="400000"/>
          </a:ln>
        </p:spPr>
      </p:pic>
      <p:pic>
        <p:nvPicPr>
          <p:cNvPr id="153" name="pasted-image.pdf" descr="pasted-image.pdf"/>
          <p:cNvPicPr>
            <a:picLocks noChangeAspect="1"/>
          </p:cNvPicPr>
          <p:nvPr/>
        </p:nvPicPr>
        <p:blipFill>
          <a:blip r:embed="rId3">
            <a:extLst/>
          </a:blip>
          <a:stretch>
            <a:fillRect/>
          </a:stretch>
        </p:blipFill>
        <p:spPr>
          <a:xfrm>
            <a:off x="7671869" y="601502"/>
            <a:ext cx="16266895" cy="12512996"/>
          </a:xfrm>
          <a:prstGeom prst="rect">
            <a:avLst/>
          </a:prstGeom>
          <a:ln w="12700">
            <a:miter lim="400000"/>
          </a:ln>
        </p:spPr>
      </p:pic>
    </p:spTree>
    <p:extLst>
      <p:ext uri="{BB962C8B-B14F-4D97-AF65-F5344CB8AC3E}">
        <p14:creationId xmlns:p14="http://schemas.microsoft.com/office/powerpoint/2010/main" val="206742707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KELUHAN STAKEHOLDER"/>
          <p:cNvSpPr/>
          <p:nvPr/>
        </p:nvSpPr>
        <p:spPr>
          <a:xfrm>
            <a:off x="-13948" y="6114904"/>
            <a:ext cx="7910851" cy="1865508"/>
          </a:xfrm>
          <a:prstGeom prst="rect">
            <a:avLst/>
          </a:prstGeom>
          <a:ln w="12700">
            <a:miter lim="400000"/>
          </a:ln>
          <a:extLst>
            <a:ext uri="{C572A759-6A51-4108-AA02-DFA0A04FC94B}">
              <ma14:wrappingTextBoxFlag xmlns="" xmlns:ma14="http://schemas.microsoft.com/office/mac/drawingml/2011/main" val="1"/>
            </a:ext>
          </a:extLst>
        </p:spPr>
        <p:txBody>
          <a:bodyPr lIns="70293" tIns="70293" rIns="70293" bIns="70293" anchor="ctr">
            <a:spAutoFit/>
          </a:bodyPr>
          <a:lstStyle>
            <a:lvl1pPr defTabSz="642937">
              <a:defRPr sz="7200" b="0">
                <a:solidFill>
                  <a:schemeClr val="accent5">
                    <a:lumOff val="-29866"/>
                  </a:schemeClr>
                </a:solidFill>
                <a:latin typeface="Futura Bold"/>
                <a:ea typeface="Futura Bold"/>
                <a:cs typeface="Futura Bold"/>
                <a:sym typeface="Futura Bold"/>
              </a:defRPr>
            </a:lvl1pPr>
          </a:lstStyle>
          <a:p>
            <a:pPr algn="ctr"/>
            <a:r>
              <a:rPr sz="5600" dirty="0">
                <a:latin typeface="Arial" pitchFamily="34" charset="0"/>
                <a:cs typeface="Arial" pitchFamily="34" charset="0"/>
              </a:rPr>
              <a:t>KELUHAN STAKEHOLDER</a:t>
            </a:r>
          </a:p>
        </p:txBody>
      </p:sp>
      <p:pic>
        <p:nvPicPr>
          <p:cNvPr id="156" name="pasted-image.tiff" descr="pasted-image.tiff"/>
          <p:cNvPicPr>
            <a:picLocks noChangeAspect="1"/>
          </p:cNvPicPr>
          <p:nvPr/>
        </p:nvPicPr>
        <p:blipFill>
          <a:blip r:embed="rId2">
            <a:extLst/>
          </a:blip>
          <a:stretch>
            <a:fillRect/>
          </a:stretch>
        </p:blipFill>
        <p:spPr>
          <a:xfrm>
            <a:off x="1334452" y="489372"/>
            <a:ext cx="5332330" cy="5469056"/>
          </a:xfrm>
          <a:prstGeom prst="rect">
            <a:avLst/>
          </a:prstGeom>
          <a:ln w="12700">
            <a:miter lim="400000"/>
          </a:ln>
        </p:spPr>
      </p:pic>
      <p:pic>
        <p:nvPicPr>
          <p:cNvPr id="157" name="pasted-image.pdf" descr="pasted-image.pdf"/>
          <p:cNvPicPr>
            <a:picLocks noChangeAspect="1"/>
          </p:cNvPicPr>
          <p:nvPr/>
        </p:nvPicPr>
        <p:blipFill>
          <a:blip r:embed="rId3">
            <a:extLst/>
          </a:blip>
          <a:stretch>
            <a:fillRect/>
          </a:stretch>
        </p:blipFill>
        <p:spPr>
          <a:xfrm>
            <a:off x="7820877" y="1765706"/>
            <a:ext cx="15953523" cy="10184588"/>
          </a:xfrm>
          <a:prstGeom prst="rect">
            <a:avLst/>
          </a:prstGeom>
          <a:ln w="12700">
            <a:miter lim="400000"/>
          </a:ln>
        </p:spPr>
      </p:pic>
    </p:spTree>
    <p:extLst>
      <p:ext uri="{BB962C8B-B14F-4D97-AF65-F5344CB8AC3E}">
        <p14:creationId xmlns:p14="http://schemas.microsoft.com/office/powerpoint/2010/main" val="3509239467"/>
      </p:ext>
    </p:extLst>
  </p:cSld>
  <p:clrMapOvr>
    <a:masterClrMapping/>
  </p:clrMapOvr>
  <mc:AlternateContent xmlns:mc="http://schemas.openxmlformats.org/markup-compatibility/2006" xmlns:p14="http://schemas.microsoft.com/office/powerpoint/2010/main">
    <mc:Choice Requires="p14">
      <p:transition spd="slow" p14:dur="3000">
        <p:pu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asted-image.pdf" descr="pasted-image.pdf"/>
          <p:cNvPicPr>
            <a:picLocks noChangeAspect="1"/>
          </p:cNvPicPr>
          <p:nvPr/>
        </p:nvPicPr>
        <p:blipFill>
          <a:blip r:embed="rId2">
            <a:extLst/>
          </a:blip>
          <a:stretch>
            <a:fillRect/>
          </a:stretch>
        </p:blipFill>
        <p:spPr>
          <a:xfrm>
            <a:off x="8842696" y="2803178"/>
            <a:ext cx="15019212" cy="8580776"/>
          </a:xfrm>
          <a:prstGeom prst="rect">
            <a:avLst/>
          </a:prstGeom>
          <a:ln w="12700">
            <a:miter lim="400000"/>
          </a:ln>
        </p:spPr>
      </p:pic>
      <p:pic>
        <p:nvPicPr>
          <p:cNvPr id="160" name="pasted-image.tiff" descr="pasted-image.tiff"/>
          <p:cNvPicPr>
            <a:picLocks noChangeAspect="1"/>
          </p:cNvPicPr>
          <p:nvPr/>
        </p:nvPicPr>
        <p:blipFill>
          <a:blip r:embed="rId3">
            <a:extLst/>
          </a:blip>
          <a:stretch>
            <a:fillRect/>
          </a:stretch>
        </p:blipFill>
        <p:spPr>
          <a:xfrm>
            <a:off x="1334452" y="489372"/>
            <a:ext cx="5332330" cy="5469056"/>
          </a:xfrm>
          <a:prstGeom prst="rect">
            <a:avLst/>
          </a:prstGeom>
          <a:ln w="12700">
            <a:miter lim="400000"/>
          </a:ln>
        </p:spPr>
      </p:pic>
      <p:sp>
        <p:nvSpPr>
          <p:cNvPr id="161" name="Presiden Joko Widodo (Jokowi) mengakui masih banyak rumah sakit dengan dokter dan perawat belum memberikan pelayanan ramah kepada para pasien pemegang Kartu Indonesia Sehat (KIS). Presiden berjanji akan segera memperbaiki layanan kesehatan bagi pemegang KIS."/>
          <p:cNvSpPr/>
          <p:nvPr/>
        </p:nvSpPr>
        <p:spPr>
          <a:xfrm>
            <a:off x="145635" y="5976436"/>
            <a:ext cx="8567902" cy="4656041"/>
          </a:xfrm>
          <a:prstGeom prst="rect">
            <a:avLst/>
          </a:prstGeom>
          <a:ln w="12700">
            <a:miter lim="400000"/>
          </a:ln>
          <a:extLst>
            <a:ext uri="{C572A759-6A51-4108-AA02-DFA0A04FC94B}">
              <ma14:wrappingTextBoxFlag xmlns="" xmlns:ma14="http://schemas.microsoft.com/office/mac/drawingml/2011/main" val="1"/>
            </a:ext>
          </a:extLst>
        </p:spPr>
        <p:txBody>
          <a:bodyPr lIns="49986" tIns="49986" rIns="49986" bIns="49986" anchor="ctr">
            <a:spAutoFit/>
          </a:bodyPr>
          <a:lstStyle/>
          <a:p>
            <a:pPr algn="just" defTabSz="449874">
              <a:defRPr sz="2800" b="0">
                <a:solidFill>
                  <a:srgbClr val="323333"/>
                </a:solidFill>
                <a:latin typeface="Helvetica"/>
                <a:ea typeface="Helvetica"/>
                <a:cs typeface="Helvetica"/>
                <a:sym typeface="Helvetica"/>
              </a:defRPr>
            </a:pPr>
            <a:r>
              <a:rPr sz="3700" dirty="0" err="1">
                <a:latin typeface="Arial" pitchFamily="34" charset="0"/>
                <a:cs typeface="Arial" pitchFamily="34" charset="0"/>
              </a:rPr>
              <a:t>Presiden</a:t>
            </a:r>
            <a:r>
              <a:rPr sz="3700" dirty="0">
                <a:latin typeface="Arial" pitchFamily="34" charset="0"/>
                <a:cs typeface="Arial" pitchFamily="34" charset="0"/>
              </a:rPr>
              <a:t> </a:t>
            </a:r>
            <a:r>
              <a:rPr sz="3700" dirty="0" err="1">
                <a:latin typeface="Arial" pitchFamily="34" charset="0"/>
                <a:cs typeface="Arial" pitchFamily="34" charset="0"/>
              </a:rPr>
              <a:t>Joko</a:t>
            </a:r>
            <a:r>
              <a:rPr sz="3700" dirty="0">
                <a:latin typeface="Arial" pitchFamily="34" charset="0"/>
                <a:cs typeface="Arial" pitchFamily="34" charset="0"/>
              </a:rPr>
              <a:t> </a:t>
            </a:r>
            <a:r>
              <a:rPr sz="3700" dirty="0" err="1">
                <a:latin typeface="Arial" pitchFamily="34" charset="0"/>
                <a:cs typeface="Arial" pitchFamily="34" charset="0"/>
              </a:rPr>
              <a:t>Widodo</a:t>
            </a:r>
            <a:r>
              <a:rPr sz="3700" dirty="0">
                <a:latin typeface="Arial" pitchFamily="34" charset="0"/>
                <a:cs typeface="Arial" pitchFamily="34" charset="0"/>
              </a:rPr>
              <a:t> (</a:t>
            </a:r>
            <a:r>
              <a:rPr sz="3700" dirty="0" err="1">
                <a:latin typeface="Arial" pitchFamily="34" charset="0"/>
                <a:cs typeface="Arial" pitchFamily="34" charset="0"/>
              </a:rPr>
              <a:t>Jokowi</a:t>
            </a:r>
            <a:r>
              <a:rPr sz="3700" dirty="0">
                <a:latin typeface="Arial" pitchFamily="34" charset="0"/>
                <a:cs typeface="Arial" pitchFamily="34" charset="0"/>
              </a:rPr>
              <a:t>) </a:t>
            </a:r>
            <a:r>
              <a:rPr sz="3700" dirty="0" err="1">
                <a:latin typeface="Arial" pitchFamily="34" charset="0"/>
                <a:cs typeface="Arial" pitchFamily="34" charset="0"/>
              </a:rPr>
              <a:t>mengakui</a:t>
            </a:r>
            <a:r>
              <a:rPr sz="3700" dirty="0">
                <a:latin typeface="Arial" pitchFamily="34" charset="0"/>
                <a:cs typeface="Arial" pitchFamily="34" charset="0"/>
              </a:rPr>
              <a:t> </a:t>
            </a:r>
            <a:r>
              <a:rPr sz="3700" dirty="0" err="1">
                <a:latin typeface="Arial" pitchFamily="34" charset="0"/>
                <a:cs typeface="Arial" pitchFamily="34" charset="0"/>
              </a:rPr>
              <a:t>masih</a:t>
            </a:r>
            <a:r>
              <a:rPr sz="3700" dirty="0">
                <a:latin typeface="Arial" pitchFamily="34" charset="0"/>
                <a:cs typeface="Arial" pitchFamily="34" charset="0"/>
              </a:rPr>
              <a:t> </a:t>
            </a:r>
            <a:r>
              <a:rPr sz="3700" dirty="0" err="1">
                <a:latin typeface="Arial" pitchFamily="34" charset="0"/>
                <a:cs typeface="Arial" pitchFamily="34" charset="0"/>
              </a:rPr>
              <a:t>banyak</a:t>
            </a:r>
            <a:r>
              <a:rPr sz="3700" dirty="0">
                <a:latin typeface="Arial" pitchFamily="34" charset="0"/>
                <a:cs typeface="Arial" pitchFamily="34" charset="0"/>
              </a:rPr>
              <a:t> </a:t>
            </a:r>
            <a:r>
              <a:rPr sz="3700" dirty="0" err="1">
                <a:latin typeface="Arial" pitchFamily="34" charset="0"/>
                <a:cs typeface="Arial" pitchFamily="34" charset="0"/>
              </a:rPr>
              <a:t>rumah</a:t>
            </a:r>
            <a:r>
              <a:rPr sz="3700" dirty="0">
                <a:latin typeface="Arial" pitchFamily="34" charset="0"/>
                <a:cs typeface="Arial" pitchFamily="34" charset="0"/>
              </a:rPr>
              <a:t> </a:t>
            </a:r>
            <a:r>
              <a:rPr sz="3700" dirty="0" err="1">
                <a:latin typeface="Arial" pitchFamily="34" charset="0"/>
                <a:cs typeface="Arial" pitchFamily="34" charset="0"/>
              </a:rPr>
              <a:t>sakit</a:t>
            </a:r>
            <a:r>
              <a:rPr sz="3700" dirty="0">
                <a:latin typeface="Arial" pitchFamily="34" charset="0"/>
                <a:cs typeface="Arial" pitchFamily="34" charset="0"/>
              </a:rPr>
              <a:t> </a:t>
            </a:r>
            <a:r>
              <a:rPr sz="3700" dirty="0" err="1">
                <a:latin typeface="Arial" pitchFamily="34" charset="0"/>
                <a:cs typeface="Arial" pitchFamily="34" charset="0"/>
              </a:rPr>
              <a:t>dengan</a:t>
            </a:r>
            <a:r>
              <a:rPr sz="3700" dirty="0">
                <a:latin typeface="Arial" pitchFamily="34" charset="0"/>
                <a:cs typeface="Arial" pitchFamily="34" charset="0"/>
              </a:rPr>
              <a:t> </a:t>
            </a:r>
            <a:r>
              <a:rPr sz="3700" dirty="0" err="1">
                <a:latin typeface="Arial" pitchFamily="34" charset="0"/>
                <a:cs typeface="Arial" pitchFamily="34" charset="0"/>
              </a:rPr>
              <a:t>dokter</a:t>
            </a:r>
            <a:r>
              <a:rPr sz="3700" dirty="0">
                <a:latin typeface="Arial" pitchFamily="34" charset="0"/>
                <a:cs typeface="Arial" pitchFamily="34" charset="0"/>
              </a:rPr>
              <a:t> </a:t>
            </a:r>
            <a:r>
              <a:rPr sz="3700" dirty="0" err="1">
                <a:latin typeface="Arial" pitchFamily="34" charset="0"/>
                <a:cs typeface="Arial" pitchFamily="34" charset="0"/>
              </a:rPr>
              <a:t>dan</a:t>
            </a:r>
            <a:r>
              <a:rPr sz="3700" dirty="0">
                <a:latin typeface="Arial" pitchFamily="34" charset="0"/>
                <a:cs typeface="Arial" pitchFamily="34" charset="0"/>
              </a:rPr>
              <a:t> </a:t>
            </a:r>
            <a:r>
              <a:rPr sz="3700" dirty="0" err="1">
                <a:latin typeface="Arial" pitchFamily="34" charset="0"/>
                <a:cs typeface="Arial" pitchFamily="34" charset="0"/>
              </a:rPr>
              <a:t>perawat</a:t>
            </a:r>
            <a:r>
              <a:rPr sz="3700" dirty="0">
                <a:latin typeface="Arial" pitchFamily="34" charset="0"/>
                <a:cs typeface="Arial" pitchFamily="34" charset="0"/>
              </a:rPr>
              <a:t> </a:t>
            </a:r>
            <a:r>
              <a:rPr sz="3700" b="1" dirty="0" err="1">
                <a:solidFill>
                  <a:srgbClr val="FF2600"/>
                </a:solidFill>
                <a:latin typeface="Arial" pitchFamily="34" charset="0"/>
                <a:cs typeface="Arial" pitchFamily="34" charset="0"/>
              </a:rPr>
              <a:t>belum</a:t>
            </a:r>
            <a:r>
              <a:rPr sz="3700" b="1" dirty="0">
                <a:solidFill>
                  <a:srgbClr val="FF2600"/>
                </a:solidFill>
                <a:latin typeface="Arial" pitchFamily="34" charset="0"/>
                <a:cs typeface="Arial" pitchFamily="34" charset="0"/>
              </a:rPr>
              <a:t> </a:t>
            </a:r>
            <a:r>
              <a:rPr sz="3700" b="1" dirty="0" err="1">
                <a:solidFill>
                  <a:srgbClr val="FF2600"/>
                </a:solidFill>
                <a:latin typeface="Arial" pitchFamily="34" charset="0"/>
                <a:cs typeface="Arial" pitchFamily="34" charset="0"/>
              </a:rPr>
              <a:t>memberikan</a:t>
            </a:r>
            <a:r>
              <a:rPr sz="3700" b="1" dirty="0">
                <a:solidFill>
                  <a:srgbClr val="FF2600"/>
                </a:solidFill>
                <a:latin typeface="Arial" pitchFamily="34" charset="0"/>
                <a:cs typeface="Arial" pitchFamily="34" charset="0"/>
              </a:rPr>
              <a:t> </a:t>
            </a:r>
            <a:r>
              <a:rPr sz="3700" b="1" dirty="0" err="1">
                <a:solidFill>
                  <a:srgbClr val="FF2600"/>
                </a:solidFill>
                <a:latin typeface="Arial" pitchFamily="34" charset="0"/>
                <a:cs typeface="Arial" pitchFamily="34" charset="0"/>
              </a:rPr>
              <a:t>pelayanan</a:t>
            </a:r>
            <a:r>
              <a:rPr sz="3700" b="1" dirty="0">
                <a:solidFill>
                  <a:srgbClr val="FF2600"/>
                </a:solidFill>
                <a:latin typeface="Arial" pitchFamily="34" charset="0"/>
                <a:cs typeface="Arial" pitchFamily="34" charset="0"/>
              </a:rPr>
              <a:t> </a:t>
            </a:r>
            <a:r>
              <a:rPr sz="3700" b="1" dirty="0" err="1">
                <a:solidFill>
                  <a:srgbClr val="FF2600"/>
                </a:solidFill>
                <a:latin typeface="Arial" pitchFamily="34" charset="0"/>
                <a:cs typeface="Arial" pitchFamily="34" charset="0"/>
              </a:rPr>
              <a:t>ramah</a:t>
            </a:r>
            <a:r>
              <a:rPr sz="3700" b="1" dirty="0">
                <a:solidFill>
                  <a:srgbClr val="FF2600"/>
                </a:solidFill>
                <a:latin typeface="Arial" pitchFamily="34" charset="0"/>
                <a:cs typeface="Arial" pitchFamily="34" charset="0"/>
              </a:rPr>
              <a:t> </a:t>
            </a:r>
            <a:r>
              <a:rPr sz="3700" dirty="0" err="1">
                <a:latin typeface="Arial" pitchFamily="34" charset="0"/>
                <a:cs typeface="Arial" pitchFamily="34" charset="0"/>
              </a:rPr>
              <a:t>kepada</a:t>
            </a:r>
            <a:r>
              <a:rPr sz="3700" dirty="0">
                <a:latin typeface="Arial" pitchFamily="34" charset="0"/>
                <a:cs typeface="Arial" pitchFamily="34" charset="0"/>
              </a:rPr>
              <a:t> </a:t>
            </a:r>
            <a:r>
              <a:rPr sz="3700" dirty="0" err="1">
                <a:latin typeface="Arial" pitchFamily="34" charset="0"/>
                <a:cs typeface="Arial" pitchFamily="34" charset="0"/>
              </a:rPr>
              <a:t>para</a:t>
            </a:r>
            <a:r>
              <a:rPr sz="3700" dirty="0">
                <a:latin typeface="Arial" pitchFamily="34" charset="0"/>
                <a:cs typeface="Arial" pitchFamily="34" charset="0"/>
              </a:rPr>
              <a:t> </a:t>
            </a:r>
            <a:r>
              <a:rPr sz="3700" dirty="0" err="1">
                <a:latin typeface="Arial" pitchFamily="34" charset="0"/>
                <a:cs typeface="Arial" pitchFamily="34" charset="0"/>
              </a:rPr>
              <a:t>pasien</a:t>
            </a:r>
            <a:r>
              <a:rPr sz="3700" dirty="0">
                <a:latin typeface="Arial" pitchFamily="34" charset="0"/>
                <a:cs typeface="Arial" pitchFamily="34" charset="0"/>
              </a:rPr>
              <a:t> </a:t>
            </a:r>
            <a:r>
              <a:rPr sz="3700" dirty="0" err="1">
                <a:latin typeface="Arial" pitchFamily="34" charset="0"/>
                <a:cs typeface="Arial" pitchFamily="34" charset="0"/>
              </a:rPr>
              <a:t>pemegang</a:t>
            </a:r>
            <a:r>
              <a:rPr sz="3700" dirty="0">
                <a:latin typeface="Arial" pitchFamily="34" charset="0"/>
                <a:cs typeface="Arial" pitchFamily="34" charset="0"/>
              </a:rPr>
              <a:t> </a:t>
            </a:r>
            <a:r>
              <a:rPr sz="3700" dirty="0" err="1">
                <a:latin typeface="Arial" pitchFamily="34" charset="0"/>
                <a:cs typeface="Arial" pitchFamily="34" charset="0"/>
              </a:rPr>
              <a:t>Kartu</a:t>
            </a:r>
            <a:r>
              <a:rPr sz="3700" dirty="0">
                <a:latin typeface="Arial" pitchFamily="34" charset="0"/>
                <a:cs typeface="Arial" pitchFamily="34" charset="0"/>
              </a:rPr>
              <a:t> Indonesia </a:t>
            </a:r>
            <a:r>
              <a:rPr sz="3700" dirty="0" err="1">
                <a:latin typeface="Arial" pitchFamily="34" charset="0"/>
                <a:cs typeface="Arial" pitchFamily="34" charset="0"/>
              </a:rPr>
              <a:t>Sehat</a:t>
            </a:r>
            <a:r>
              <a:rPr sz="3700" dirty="0">
                <a:latin typeface="Arial" pitchFamily="34" charset="0"/>
                <a:cs typeface="Arial" pitchFamily="34" charset="0"/>
              </a:rPr>
              <a:t> (KIS). </a:t>
            </a:r>
            <a:r>
              <a:rPr sz="3700" dirty="0" err="1">
                <a:latin typeface="Arial" pitchFamily="34" charset="0"/>
                <a:cs typeface="Arial" pitchFamily="34" charset="0"/>
              </a:rPr>
              <a:t>Presiden</a:t>
            </a:r>
            <a:r>
              <a:rPr sz="3700" dirty="0">
                <a:latin typeface="Arial" pitchFamily="34" charset="0"/>
                <a:cs typeface="Arial" pitchFamily="34" charset="0"/>
              </a:rPr>
              <a:t> </a:t>
            </a:r>
            <a:r>
              <a:rPr sz="3700" dirty="0" err="1">
                <a:latin typeface="Arial" pitchFamily="34" charset="0"/>
                <a:cs typeface="Arial" pitchFamily="34" charset="0"/>
              </a:rPr>
              <a:t>berjanji</a:t>
            </a:r>
            <a:r>
              <a:rPr sz="3700" dirty="0">
                <a:latin typeface="Arial" pitchFamily="34" charset="0"/>
                <a:cs typeface="Arial" pitchFamily="34" charset="0"/>
              </a:rPr>
              <a:t> </a:t>
            </a:r>
            <a:r>
              <a:rPr sz="3700" dirty="0" err="1">
                <a:latin typeface="Arial" pitchFamily="34" charset="0"/>
                <a:cs typeface="Arial" pitchFamily="34" charset="0"/>
              </a:rPr>
              <a:t>akan</a:t>
            </a:r>
            <a:r>
              <a:rPr sz="3700" dirty="0">
                <a:latin typeface="Arial" pitchFamily="34" charset="0"/>
                <a:cs typeface="Arial" pitchFamily="34" charset="0"/>
              </a:rPr>
              <a:t> </a:t>
            </a:r>
            <a:r>
              <a:rPr sz="3700" b="1" dirty="0" err="1">
                <a:solidFill>
                  <a:schemeClr val="accent5">
                    <a:hueOff val="-82419"/>
                    <a:satOff val="-9513"/>
                    <a:lumOff val="-16343"/>
                  </a:schemeClr>
                </a:solidFill>
                <a:latin typeface="Arial" pitchFamily="34" charset="0"/>
                <a:cs typeface="Arial" pitchFamily="34" charset="0"/>
              </a:rPr>
              <a:t>segera</a:t>
            </a:r>
            <a:r>
              <a:rPr sz="3700" b="1" dirty="0">
                <a:solidFill>
                  <a:schemeClr val="accent5">
                    <a:hueOff val="-82419"/>
                    <a:satOff val="-9513"/>
                    <a:lumOff val="-16343"/>
                  </a:schemeClr>
                </a:solidFill>
                <a:latin typeface="Arial" pitchFamily="34" charset="0"/>
                <a:cs typeface="Arial" pitchFamily="34" charset="0"/>
              </a:rPr>
              <a:t> </a:t>
            </a:r>
            <a:r>
              <a:rPr sz="3700" b="1" dirty="0" err="1">
                <a:solidFill>
                  <a:schemeClr val="accent5">
                    <a:hueOff val="-82419"/>
                    <a:satOff val="-9513"/>
                    <a:lumOff val="-16343"/>
                  </a:schemeClr>
                </a:solidFill>
                <a:latin typeface="Arial" pitchFamily="34" charset="0"/>
                <a:cs typeface="Arial" pitchFamily="34" charset="0"/>
              </a:rPr>
              <a:t>memperbaiki</a:t>
            </a:r>
            <a:r>
              <a:rPr sz="3700" b="1" dirty="0">
                <a:solidFill>
                  <a:schemeClr val="accent5">
                    <a:hueOff val="-82419"/>
                    <a:satOff val="-9513"/>
                    <a:lumOff val="-16343"/>
                  </a:schemeClr>
                </a:solidFill>
                <a:latin typeface="Arial" pitchFamily="34" charset="0"/>
                <a:cs typeface="Arial" pitchFamily="34" charset="0"/>
              </a:rPr>
              <a:t> </a:t>
            </a:r>
            <a:r>
              <a:rPr sz="3700" b="1" dirty="0" err="1">
                <a:solidFill>
                  <a:schemeClr val="accent5">
                    <a:hueOff val="-82419"/>
                    <a:satOff val="-9513"/>
                    <a:lumOff val="-16343"/>
                  </a:schemeClr>
                </a:solidFill>
                <a:latin typeface="Arial" pitchFamily="34" charset="0"/>
                <a:cs typeface="Arial" pitchFamily="34" charset="0"/>
              </a:rPr>
              <a:t>layanan</a:t>
            </a:r>
            <a:r>
              <a:rPr sz="3700" b="1" dirty="0">
                <a:solidFill>
                  <a:schemeClr val="accent5">
                    <a:hueOff val="-82419"/>
                    <a:satOff val="-9513"/>
                    <a:lumOff val="-16343"/>
                  </a:schemeClr>
                </a:solidFill>
                <a:latin typeface="Arial" pitchFamily="34" charset="0"/>
                <a:cs typeface="Arial" pitchFamily="34" charset="0"/>
              </a:rPr>
              <a:t> </a:t>
            </a:r>
            <a:r>
              <a:rPr sz="3700" b="1" dirty="0" err="1">
                <a:solidFill>
                  <a:schemeClr val="accent5">
                    <a:hueOff val="-82419"/>
                    <a:satOff val="-9513"/>
                    <a:lumOff val="-16343"/>
                  </a:schemeClr>
                </a:solidFill>
                <a:latin typeface="Arial" pitchFamily="34" charset="0"/>
                <a:cs typeface="Arial" pitchFamily="34" charset="0"/>
              </a:rPr>
              <a:t>kesehatan</a:t>
            </a:r>
            <a:r>
              <a:rPr sz="3700" dirty="0">
                <a:latin typeface="Arial" pitchFamily="34" charset="0"/>
                <a:cs typeface="Arial" pitchFamily="34" charset="0"/>
              </a:rPr>
              <a:t> </a:t>
            </a:r>
            <a:r>
              <a:rPr sz="3700" dirty="0" err="1">
                <a:latin typeface="Arial" pitchFamily="34" charset="0"/>
                <a:cs typeface="Arial" pitchFamily="34" charset="0"/>
              </a:rPr>
              <a:t>bagi</a:t>
            </a:r>
            <a:r>
              <a:rPr sz="3700" dirty="0">
                <a:latin typeface="Arial" pitchFamily="34" charset="0"/>
                <a:cs typeface="Arial" pitchFamily="34" charset="0"/>
              </a:rPr>
              <a:t> </a:t>
            </a:r>
            <a:r>
              <a:rPr sz="3700" dirty="0" err="1">
                <a:latin typeface="Arial" pitchFamily="34" charset="0"/>
                <a:cs typeface="Arial" pitchFamily="34" charset="0"/>
              </a:rPr>
              <a:t>pemegang</a:t>
            </a:r>
            <a:r>
              <a:rPr sz="3700" dirty="0">
                <a:latin typeface="Arial" pitchFamily="34" charset="0"/>
                <a:cs typeface="Arial" pitchFamily="34" charset="0"/>
              </a:rPr>
              <a:t> KIS.</a:t>
            </a:r>
          </a:p>
        </p:txBody>
      </p:sp>
    </p:spTree>
    <p:extLst>
      <p:ext uri="{BB962C8B-B14F-4D97-AF65-F5344CB8AC3E}">
        <p14:creationId xmlns:p14="http://schemas.microsoft.com/office/powerpoint/2010/main" val="2311745999"/>
      </p:ext>
    </p:extLst>
  </p:cSld>
  <p:clrMapOvr>
    <a:masterClrMapping/>
  </p:clrMapOvr>
  <p:transition spd="med">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ETIKA &amp; DISIPLIN PROFESI"/>
          <p:cNvSpPr/>
          <p:nvPr/>
        </p:nvSpPr>
        <p:spPr>
          <a:xfrm>
            <a:off x="-141031" y="6392264"/>
            <a:ext cx="7910851" cy="1865508"/>
          </a:xfrm>
          <a:prstGeom prst="rect">
            <a:avLst/>
          </a:prstGeom>
          <a:ln w="12700">
            <a:miter lim="400000"/>
          </a:ln>
          <a:extLst>
            <a:ext uri="{C572A759-6A51-4108-AA02-DFA0A04FC94B}">
              <ma14:wrappingTextBoxFlag xmlns="" xmlns:ma14="http://schemas.microsoft.com/office/mac/drawingml/2011/main" val="1"/>
            </a:ext>
          </a:extLst>
        </p:spPr>
        <p:txBody>
          <a:bodyPr lIns="70293" tIns="70293" rIns="70293" bIns="70293" anchor="ctr">
            <a:spAutoFit/>
          </a:bodyPr>
          <a:lstStyle>
            <a:lvl1pPr defTabSz="642937">
              <a:defRPr sz="7200" b="0">
                <a:solidFill>
                  <a:schemeClr val="accent5">
                    <a:lumOff val="-29866"/>
                  </a:schemeClr>
                </a:solidFill>
                <a:latin typeface="Futura Bold"/>
                <a:ea typeface="Futura Bold"/>
                <a:cs typeface="Futura Bold"/>
                <a:sym typeface="Futura Bold"/>
              </a:defRPr>
            </a:lvl1pPr>
          </a:lstStyle>
          <a:p>
            <a:pPr algn="ctr"/>
            <a:r>
              <a:rPr sz="5600" dirty="0">
                <a:latin typeface="Arial" pitchFamily="34" charset="0"/>
                <a:cs typeface="Arial" pitchFamily="34" charset="0"/>
              </a:rPr>
              <a:t>ETIKA &amp; DISIPLIN PROFESI</a:t>
            </a:r>
          </a:p>
        </p:txBody>
      </p:sp>
      <p:pic>
        <p:nvPicPr>
          <p:cNvPr id="164" name="pasted-image.tiff" descr="pasted-image.tiff"/>
          <p:cNvPicPr>
            <a:picLocks noChangeAspect="1"/>
          </p:cNvPicPr>
          <p:nvPr/>
        </p:nvPicPr>
        <p:blipFill>
          <a:blip r:embed="rId2">
            <a:extLst/>
          </a:blip>
          <a:stretch>
            <a:fillRect/>
          </a:stretch>
        </p:blipFill>
        <p:spPr>
          <a:xfrm>
            <a:off x="1334452" y="489372"/>
            <a:ext cx="5332330" cy="5469056"/>
          </a:xfrm>
          <a:prstGeom prst="rect">
            <a:avLst/>
          </a:prstGeom>
          <a:ln w="12700">
            <a:miter lim="400000"/>
          </a:ln>
        </p:spPr>
      </p:pic>
      <p:pic>
        <p:nvPicPr>
          <p:cNvPr id="165" name="pasted-image.tiff" descr="pasted-image.tiff"/>
          <p:cNvPicPr>
            <a:picLocks noChangeAspect="1"/>
          </p:cNvPicPr>
          <p:nvPr/>
        </p:nvPicPr>
        <p:blipFill>
          <a:blip r:embed="rId3">
            <a:extLst/>
          </a:blip>
          <a:stretch>
            <a:fillRect/>
          </a:stretch>
        </p:blipFill>
        <p:spPr>
          <a:xfrm>
            <a:off x="7757993" y="2235637"/>
            <a:ext cx="16095734" cy="9244730"/>
          </a:xfrm>
          <a:prstGeom prst="rect">
            <a:avLst/>
          </a:prstGeom>
          <a:ln w="12700">
            <a:miter lim="400000"/>
          </a:ln>
        </p:spPr>
      </p:pic>
    </p:spTree>
    <p:extLst>
      <p:ext uri="{BB962C8B-B14F-4D97-AF65-F5344CB8AC3E}">
        <p14:creationId xmlns:p14="http://schemas.microsoft.com/office/powerpoint/2010/main" val="2907085716"/>
      </p:ext>
    </p:extLst>
  </p:cSld>
  <p:clrMapOvr>
    <a:masterClrMapping/>
  </p:clrMapOvr>
  <p:transition spd="slow">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638800"/>
            <a:ext cx="21396960" cy="2286000"/>
          </a:xfrm>
        </p:spPr>
        <p:txBody>
          <a:bodyPr/>
          <a:lstStyle/>
          <a:p>
            <a:r>
              <a:rPr lang="en-US" dirty="0" err="1"/>
              <a:t>Komitmen</a:t>
            </a:r>
            <a:r>
              <a:rPr lang="en-US" dirty="0"/>
              <a:t> DPW PPNI </a:t>
            </a:r>
            <a:r>
              <a:rPr lang="en-US" dirty="0" err="1"/>
              <a:t>Jawa</a:t>
            </a:r>
            <a:r>
              <a:rPr lang="en-US" dirty="0"/>
              <a:t> Tengah</a:t>
            </a:r>
          </a:p>
        </p:txBody>
      </p:sp>
    </p:spTree>
    <p:extLst>
      <p:ext uri="{BB962C8B-B14F-4D97-AF65-F5344CB8AC3E}">
        <p14:creationId xmlns:p14="http://schemas.microsoft.com/office/powerpoint/2010/main" val="117390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3600" y="762000"/>
            <a:ext cx="16383000" cy="1370480"/>
          </a:xfrm>
          <a:prstGeom prst="rect">
            <a:avLst/>
          </a:prstGeom>
          <a:noFill/>
        </p:spPr>
        <p:txBody>
          <a:bodyPr wrap="square" lIns="214226" tIns="107113" rIns="214226" bIns="107113" rtlCol="0">
            <a:spAutoFit/>
          </a:bodyPr>
          <a:lstStyle/>
          <a:p>
            <a:r>
              <a:rPr lang="en-US" sz="7500" b="1" dirty="0" err="1"/>
              <a:t>Keperawatan</a:t>
            </a:r>
            <a:r>
              <a:rPr lang="en-US" sz="7500" b="1" dirty="0"/>
              <a:t> </a:t>
            </a:r>
            <a:r>
              <a:rPr lang="en-US" sz="7500" b="1" dirty="0" err="1"/>
              <a:t>Sebagai</a:t>
            </a:r>
            <a:r>
              <a:rPr lang="en-US" sz="7500" b="1" dirty="0"/>
              <a:t> </a:t>
            </a:r>
            <a:r>
              <a:rPr lang="en-US" sz="7500" b="1" dirty="0" err="1"/>
              <a:t>Profesi</a:t>
            </a:r>
            <a:endParaRPr lang="en-US" sz="7500" b="1" dirty="0"/>
          </a:p>
        </p:txBody>
      </p:sp>
      <p:sp>
        <p:nvSpPr>
          <p:cNvPr id="7" name="TextBox 6"/>
          <p:cNvSpPr txBox="1"/>
          <p:nvPr/>
        </p:nvSpPr>
        <p:spPr>
          <a:xfrm>
            <a:off x="1676400" y="3200400"/>
            <a:ext cx="20878800" cy="8834062"/>
          </a:xfrm>
          <a:prstGeom prst="rect">
            <a:avLst/>
          </a:prstGeom>
          <a:noFill/>
        </p:spPr>
        <p:txBody>
          <a:bodyPr wrap="square" lIns="214226" tIns="107113" rIns="214226" bIns="107113" rtlCol="0">
            <a:spAutoFit/>
          </a:bodyPr>
          <a:lstStyle/>
          <a:p>
            <a:pPr marL="685800" indent="-685800" algn="just">
              <a:buFont typeface="Arial" pitchFamily="34" charset="0"/>
              <a:buChar char="•"/>
            </a:pPr>
            <a:r>
              <a:rPr lang="en-US" sz="5600" dirty="0" err="1"/>
              <a:t>Memberi</a:t>
            </a:r>
            <a:r>
              <a:rPr lang="en-US" sz="5600" dirty="0"/>
              <a:t> </a:t>
            </a:r>
            <a:r>
              <a:rPr lang="en-US" sz="5600" dirty="0" err="1"/>
              <a:t>pelayanan-asuhan</a:t>
            </a:r>
            <a:r>
              <a:rPr lang="en-US" sz="5600" dirty="0"/>
              <a:t> </a:t>
            </a:r>
            <a:r>
              <a:rPr lang="en-US" sz="5600" dirty="0" err="1"/>
              <a:t>keperawatan</a:t>
            </a:r>
            <a:r>
              <a:rPr lang="en-US" sz="5600" dirty="0"/>
              <a:t> professional ( </a:t>
            </a:r>
            <a:r>
              <a:rPr lang="en-US" sz="5600" i="1" dirty="0"/>
              <a:t>professional nursing care </a:t>
            </a:r>
            <a:r>
              <a:rPr lang="en-US" sz="5600" dirty="0"/>
              <a:t>) </a:t>
            </a:r>
            <a:r>
              <a:rPr lang="en-US" sz="5600" dirty="0" err="1"/>
              <a:t>kpd</a:t>
            </a:r>
            <a:r>
              <a:rPr lang="en-US" sz="5600" dirty="0"/>
              <a:t> </a:t>
            </a:r>
            <a:r>
              <a:rPr lang="en-US" sz="5600" dirty="0" err="1"/>
              <a:t>masyarakat</a:t>
            </a:r>
            <a:r>
              <a:rPr lang="en-US" sz="5600" dirty="0"/>
              <a:t>, </a:t>
            </a:r>
            <a:r>
              <a:rPr lang="en-US" sz="5600" dirty="0" err="1"/>
              <a:t>dituntun</a:t>
            </a:r>
            <a:r>
              <a:rPr lang="en-US" sz="5600" dirty="0"/>
              <a:t> </a:t>
            </a:r>
            <a:r>
              <a:rPr lang="en-US" sz="5600" dirty="0" err="1"/>
              <a:t>oleh</a:t>
            </a:r>
            <a:r>
              <a:rPr lang="en-US" sz="5600" dirty="0"/>
              <a:t> </a:t>
            </a:r>
            <a:r>
              <a:rPr lang="en-US" sz="5600" dirty="0" err="1"/>
              <a:t>etika</a:t>
            </a:r>
            <a:r>
              <a:rPr lang="en-US" sz="5600" dirty="0"/>
              <a:t> </a:t>
            </a:r>
            <a:r>
              <a:rPr lang="en-US" sz="5600" dirty="0" err="1"/>
              <a:t>profesi</a:t>
            </a:r>
            <a:r>
              <a:rPr lang="en-US" sz="5600" dirty="0"/>
              <a:t> </a:t>
            </a:r>
            <a:r>
              <a:rPr lang="en-US" sz="5600" i="1" dirty="0"/>
              <a:t>(professional ethics</a:t>
            </a:r>
            <a:r>
              <a:rPr lang="en-US" sz="5600" dirty="0"/>
              <a:t> )</a:t>
            </a:r>
          </a:p>
          <a:p>
            <a:pPr marL="685800" indent="-685800" algn="just">
              <a:buFont typeface="Arial" pitchFamily="34" charset="0"/>
              <a:buChar char="•"/>
            </a:pPr>
            <a:endParaRPr lang="en-US" sz="5600" dirty="0"/>
          </a:p>
          <a:p>
            <a:pPr marL="685800" indent="-685800" algn="just">
              <a:buFont typeface="Arial" pitchFamily="34" charset="0"/>
              <a:buChar char="•"/>
            </a:pPr>
            <a:r>
              <a:rPr lang="en-US" sz="5600" dirty="0" err="1"/>
              <a:t>Membangun</a:t>
            </a:r>
            <a:r>
              <a:rPr lang="en-US" sz="5600" dirty="0"/>
              <a:t> </a:t>
            </a:r>
            <a:r>
              <a:rPr lang="en-US" sz="5600" dirty="0" err="1"/>
              <a:t>dan</a:t>
            </a:r>
            <a:r>
              <a:rPr lang="en-US" sz="5600" dirty="0"/>
              <a:t> </a:t>
            </a:r>
            <a:r>
              <a:rPr lang="en-US" sz="5600" dirty="0" err="1"/>
              <a:t>mengembangkan</a:t>
            </a:r>
            <a:r>
              <a:rPr lang="en-US" sz="5600" dirty="0"/>
              <a:t> </a:t>
            </a:r>
            <a:r>
              <a:rPr lang="en-US" sz="5600" dirty="0" err="1"/>
              <a:t>Sistem</a:t>
            </a:r>
            <a:r>
              <a:rPr lang="en-US" sz="5600" dirty="0"/>
              <a:t> </a:t>
            </a:r>
            <a:r>
              <a:rPr lang="en-US" sz="5600" dirty="0" err="1"/>
              <a:t>Pendidikan</a:t>
            </a:r>
            <a:r>
              <a:rPr lang="en-US" sz="5600" dirty="0"/>
              <a:t> </a:t>
            </a:r>
            <a:r>
              <a:rPr lang="en-US" sz="5600" dirty="0" err="1"/>
              <a:t>Tinggi</a:t>
            </a:r>
            <a:r>
              <a:rPr lang="en-US" sz="5600" dirty="0"/>
              <a:t> </a:t>
            </a:r>
            <a:r>
              <a:rPr lang="en-US" sz="5600" dirty="0" err="1"/>
              <a:t>Keperawatan</a:t>
            </a:r>
            <a:r>
              <a:rPr lang="en-US" sz="5600" dirty="0"/>
              <a:t>  </a:t>
            </a:r>
            <a:r>
              <a:rPr lang="en-US" sz="5600" i="1" dirty="0"/>
              <a:t>(Nursing Higher Education Systems</a:t>
            </a:r>
            <a:r>
              <a:rPr lang="en-US" sz="5600" dirty="0"/>
              <a:t>) </a:t>
            </a:r>
            <a:r>
              <a:rPr lang="en-US" sz="5600" dirty="0" err="1"/>
              <a:t>sbg</a:t>
            </a:r>
            <a:r>
              <a:rPr lang="en-US" sz="5600" dirty="0"/>
              <a:t> </a:t>
            </a:r>
            <a:r>
              <a:rPr lang="en-US" sz="5600" dirty="0" err="1"/>
              <a:t>bagian</a:t>
            </a:r>
            <a:r>
              <a:rPr lang="en-US" sz="5600" dirty="0"/>
              <a:t> </a:t>
            </a:r>
            <a:r>
              <a:rPr lang="en-US" sz="5600" dirty="0" err="1"/>
              <a:t>dari</a:t>
            </a:r>
            <a:r>
              <a:rPr lang="en-US" sz="5600" dirty="0"/>
              <a:t> </a:t>
            </a:r>
            <a:r>
              <a:rPr lang="en-US" sz="5600" dirty="0" err="1"/>
              <a:t>Sistem</a:t>
            </a:r>
            <a:r>
              <a:rPr lang="en-US" sz="5600" dirty="0"/>
              <a:t> </a:t>
            </a:r>
            <a:r>
              <a:rPr lang="en-US" sz="5600" dirty="0" err="1"/>
              <a:t>Pendidikan</a:t>
            </a:r>
            <a:r>
              <a:rPr lang="en-US" sz="5600" dirty="0"/>
              <a:t> </a:t>
            </a:r>
            <a:r>
              <a:rPr lang="en-US" sz="5600" dirty="0" err="1"/>
              <a:t>Tinggi</a:t>
            </a:r>
            <a:r>
              <a:rPr lang="en-US" sz="5600" dirty="0"/>
              <a:t> </a:t>
            </a:r>
            <a:r>
              <a:rPr lang="en-US" sz="5600" dirty="0" err="1"/>
              <a:t>Nasional</a:t>
            </a:r>
            <a:endParaRPr lang="en-US" sz="5600" dirty="0"/>
          </a:p>
          <a:p>
            <a:pPr marL="685800" indent="-685800" algn="just">
              <a:buFont typeface="Arial" pitchFamily="34" charset="0"/>
              <a:buChar char="•"/>
            </a:pPr>
            <a:endParaRPr lang="en-US" sz="5600" dirty="0"/>
          </a:p>
          <a:p>
            <a:pPr marL="685800" indent="-685800" algn="just">
              <a:buFont typeface="Arial" pitchFamily="34" charset="0"/>
              <a:buChar char="•"/>
            </a:pPr>
            <a:r>
              <a:rPr lang="en-US" sz="5600" dirty="0" err="1"/>
              <a:t>Mengembangkan</a:t>
            </a:r>
            <a:r>
              <a:rPr lang="en-US" sz="5600" dirty="0"/>
              <a:t> </a:t>
            </a:r>
            <a:r>
              <a:rPr lang="en-US" sz="5600" dirty="0" err="1"/>
              <a:t>dan</a:t>
            </a:r>
            <a:r>
              <a:rPr lang="en-US" sz="5600" dirty="0"/>
              <a:t> </a:t>
            </a:r>
            <a:r>
              <a:rPr lang="en-US" sz="5600" dirty="0" err="1"/>
              <a:t>membina</a:t>
            </a:r>
            <a:r>
              <a:rPr lang="en-US" sz="5600" dirty="0"/>
              <a:t> </a:t>
            </a:r>
            <a:r>
              <a:rPr lang="en-US" sz="5600" dirty="0" err="1"/>
              <a:t>Organisasi</a:t>
            </a:r>
            <a:r>
              <a:rPr lang="en-US" sz="5600" dirty="0"/>
              <a:t> </a:t>
            </a:r>
            <a:r>
              <a:rPr lang="en-US" sz="5600" dirty="0" err="1"/>
              <a:t>Profesi</a:t>
            </a:r>
            <a:r>
              <a:rPr lang="en-US" sz="5600" dirty="0"/>
              <a:t> </a:t>
            </a:r>
            <a:r>
              <a:rPr lang="en-US" sz="5600" dirty="0" err="1"/>
              <a:t>Keperawatan</a:t>
            </a:r>
            <a:r>
              <a:rPr lang="en-US" sz="5600" dirty="0"/>
              <a:t> </a:t>
            </a:r>
            <a:r>
              <a:rPr lang="en-US" sz="5600" i="1" dirty="0"/>
              <a:t>(professional organization </a:t>
            </a:r>
            <a:r>
              <a:rPr lang="en-US" sz="5600" dirty="0"/>
              <a:t>) </a:t>
            </a:r>
            <a:r>
              <a:rPr lang="en-US" sz="5600" dirty="0" err="1"/>
              <a:t>menuju</a:t>
            </a:r>
            <a:r>
              <a:rPr lang="en-US" sz="5600" dirty="0"/>
              <a:t> era yang </a:t>
            </a:r>
            <a:r>
              <a:rPr lang="en-US" sz="5600" dirty="0" err="1"/>
              <a:t>lebih</a:t>
            </a:r>
            <a:r>
              <a:rPr lang="en-US" sz="5600" dirty="0"/>
              <a:t> </a:t>
            </a:r>
            <a:r>
              <a:rPr lang="en-US" sz="5600" dirty="0" err="1"/>
              <a:t>Profesional</a:t>
            </a:r>
            <a:endParaRPr lang="en-US" sz="5600" dirty="0"/>
          </a:p>
        </p:txBody>
      </p:sp>
    </p:spTree>
    <p:extLst>
      <p:ext uri="{BB962C8B-B14F-4D97-AF65-F5344CB8AC3E}">
        <p14:creationId xmlns:p14="http://schemas.microsoft.com/office/powerpoint/2010/main" val="2178425387"/>
      </p:ext>
    </p:extLst>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pasted-image.tiff" descr="pasted-image.tiff"/>
          <p:cNvPicPr>
            <a:picLocks noChangeAspect="1"/>
          </p:cNvPicPr>
          <p:nvPr/>
        </p:nvPicPr>
        <p:blipFill>
          <a:blip r:embed="rId2">
            <a:extLst/>
          </a:blip>
          <a:srcRect r="22022"/>
          <a:stretch>
            <a:fillRect/>
          </a:stretch>
        </p:blipFill>
        <p:spPr>
          <a:xfrm>
            <a:off x="17860161" y="3307160"/>
            <a:ext cx="5914240" cy="7101553"/>
          </a:xfrm>
          <a:prstGeom prst="rect">
            <a:avLst/>
          </a:prstGeom>
          <a:ln w="12700">
            <a:miter lim="400000"/>
          </a:ln>
        </p:spPr>
      </p:pic>
      <p:sp>
        <p:nvSpPr>
          <p:cNvPr id="292" name="VISI"/>
          <p:cNvSpPr/>
          <p:nvPr/>
        </p:nvSpPr>
        <p:spPr>
          <a:xfrm>
            <a:off x="4615329" y="711743"/>
            <a:ext cx="2324353" cy="1529264"/>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defRPr sz="9000">
                <a:solidFill>
                  <a:srgbClr val="FFFFFF"/>
                </a:solidFill>
                <a:latin typeface="Avenir Next Condensed"/>
                <a:ea typeface="Avenir Next Condensed"/>
                <a:cs typeface="Avenir Next Condensed"/>
                <a:sym typeface="Avenir Next Condensed"/>
              </a:defRPr>
            </a:lvl1pPr>
          </a:lstStyle>
          <a:p>
            <a:r>
              <a:t>VISI</a:t>
            </a:r>
          </a:p>
        </p:txBody>
      </p:sp>
      <p:sp>
        <p:nvSpPr>
          <p:cNvPr id="293" name="Pelopor Organisasi Profesi yang Unggul-Inovatif dalam Mewujudkan Perawat yang Profesional, Sejahtera dan Bermartabat"/>
          <p:cNvSpPr/>
          <p:nvPr/>
        </p:nvSpPr>
        <p:spPr>
          <a:xfrm>
            <a:off x="3438033" y="5400871"/>
            <a:ext cx="15915005" cy="291425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642937">
              <a:lnSpc>
                <a:spcPts val="7200"/>
              </a:lnSpc>
              <a:defRPr sz="4400">
                <a:latin typeface="Tahoma"/>
                <a:ea typeface="Tahoma"/>
                <a:cs typeface="Tahoma"/>
                <a:sym typeface="Tahoma"/>
              </a:defRPr>
            </a:pPr>
            <a:r>
              <a:t>Pelopor Organisasi Profesi yang Unggul-Inovatif dalam Mewujudkan Perawat yang </a:t>
            </a:r>
            <a:r>
              <a:rPr>
                <a:solidFill>
                  <a:schemeClr val="accent5">
                    <a:lumOff val="-29866"/>
                  </a:schemeClr>
                </a:solidFill>
              </a:rPr>
              <a:t>Profesional</a:t>
            </a:r>
            <a:r>
              <a:t>, </a:t>
            </a:r>
            <a:r>
              <a:rPr>
                <a:solidFill>
                  <a:schemeClr val="accent5">
                    <a:lumOff val="-29866"/>
                  </a:schemeClr>
                </a:solidFill>
              </a:rPr>
              <a:t>Sejahtera</a:t>
            </a:r>
            <a:r>
              <a:t> dan </a:t>
            </a:r>
            <a:r>
              <a:rPr>
                <a:solidFill>
                  <a:schemeClr val="accent5">
                    <a:lumOff val="-29866"/>
                  </a:schemeClr>
                </a:solidFill>
              </a:rPr>
              <a:t>Bermartabat</a:t>
            </a:r>
          </a:p>
        </p:txBody>
      </p:sp>
      <p:sp>
        <p:nvSpPr>
          <p:cNvPr id="294" name="VISI"/>
          <p:cNvSpPr/>
          <p:nvPr/>
        </p:nvSpPr>
        <p:spPr>
          <a:xfrm rot="20700000">
            <a:off x="548562" y="690895"/>
            <a:ext cx="3612417" cy="3509165"/>
          </a:xfrm>
          <a:prstGeom prst="ellipse">
            <a:avLst/>
          </a:prstGeom>
          <a:solidFill>
            <a:schemeClr val="accent5">
              <a:lumOff val="-29866"/>
            </a:schemeClr>
          </a:solidFill>
          <a:ln w="12700">
            <a:miter lim="400000"/>
          </a:ln>
          <a:effectLst>
            <a:outerShdw blurRad="177800" dist="121436"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sz="6400" b="0">
                <a:solidFill>
                  <a:srgbClr val="FFFFFF"/>
                </a:solidFill>
                <a:latin typeface="Arial Black"/>
                <a:ea typeface="Arial Black"/>
                <a:cs typeface="Arial Black"/>
                <a:sym typeface="Arial Black"/>
              </a:defRPr>
            </a:lvl1pPr>
          </a:lstStyle>
          <a:p>
            <a:r>
              <a:t>VISI</a:t>
            </a:r>
          </a:p>
        </p:txBody>
      </p:sp>
    </p:spTree>
    <p:extLst>
      <p:ext uri="{BB962C8B-B14F-4D97-AF65-F5344CB8AC3E}">
        <p14:creationId xmlns:p14="http://schemas.microsoft.com/office/powerpoint/2010/main" val="35802531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pasted-image.tiff" descr="pasted-image.tiff"/>
          <p:cNvPicPr>
            <a:picLocks noChangeAspect="1"/>
          </p:cNvPicPr>
          <p:nvPr/>
        </p:nvPicPr>
        <p:blipFill>
          <a:blip r:embed="rId2">
            <a:extLst/>
          </a:blip>
          <a:srcRect r="22022"/>
          <a:stretch>
            <a:fillRect/>
          </a:stretch>
        </p:blipFill>
        <p:spPr>
          <a:xfrm>
            <a:off x="18369447" y="4731737"/>
            <a:ext cx="5404954" cy="5516494"/>
          </a:xfrm>
          <a:prstGeom prst="rect">
            <a:avLst/>
          </a:prstGeom>
          <a:ln w="12700">
            <a:miter lim="400000"/>
          </a:ln>
        </p:spPr>
      </p:pic>
      <p:sp>
        <p:nvSpPr>
          <p:cNvPr id="299" name="Menjalankan pengembangan ilmu pengetahuan dan teknologi keperawatan, pendidikan, penelitian dan pelayanan keperawatan yang bermutu kepada masyarakat;"/>
          <p:cNvSpPr/>
          <p:nvPr/>
        </p:nvSpPr>
        <p:spPr>
          <a:xfrm>
            <a:off x="3128663" y="3675077"/>
            <a:ext cx="15831002" cy="283731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642937">
              <a:lnSpc>
                <a:spcPts val="7000"/>
              </a:lnSpc>
              <a:defRPr sz="4200">
                <a:latin typeface="Tahoma"/>
                <a:ea typeface="Tahoma"/>
                <a:cs typeface="Tahoma"/>
                <a:sym typeface="Tahoma"/>
              </a:defRPr>
            </a:lvl1pPr>
          </a:lstStyle>
          <a:p>
            <a:r>
              <a:t>Menjalankan pengembangan ilmu pengetahuan dan teknologi keperawatan, pendidikan, penelitian dan pelayanan keperawatan yang bermutu kepada masyarakat; </a:t>
            </a:r>
          </a:p>
        </p:txBody>
      </p:sp>
      <p:sp>
        <p:nvSpPr>
          <p:cNvPr id="300" name="Meningkatkan nilai-nilai profesionalisme, etika, moral dan disiplin profesi, serta tingkat status kesejahteraan bagi anggotanya."/>
          <p:cNvSpPr/>
          <p:nvPr/>
        </p:nvSpPr>
        <p:spPr>
          <a:xfrm>
            <a:off x="3046192" y="6650335"/>
            <a:ext cx="15995942" cy="1939633"/>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642937">
              <a:lnSpc>
                <a:spcPts val="7000"/>
              </a:lnSpc>
              <a:defRPr sz="4200">
                <a:latin typeface="Tahoma"/>
                <a:ea typeface="Tahoma"/>
                <a:cs typeface="Tahoma"/>
                <a:sym typeface="Tahoma"/>
              </a:defRPr>
            </a:lvl1pPr>
          </a:lstStyle>
          <a:p>
            <a:r>
              <a:t>Meningkatkan nilai-nilai profesionalisme, etika, moral dan disiplin profesi, serta tingkat status kesejahteraan bagi anggotanya.</a:t>
            </a:r>
          </a:p>
        </p:txBody>
      </p:sp>
      <p:sp>
        <p:nvSpPr>
          <p:cNvPr id="301" name="Menjalankan good government dalam tata kelola organisasi."/>
          <p:cNvSpPr/>
          <p:nvPr/>
        </p:nvSpPr>
        <p:spPr>
          <a:xfrm>
            <a:off x="3103275" y="8998042"/>
            <a:ext cx="16339039" cy="104195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642937">
              <a:lnSpc>
                <a:spcPts val="7000"/>
              </a:lnSpc>
              <a:defRPr sz="4200">
                <a:latin typeface="Tahoma"/>
                <a:ea typeface="Tahoma"/>
                <a:cs typeface="Tahoma"/>
                <a:sym typeface="Tahoma"/>
              </a:defRPr>
            </a:pPr>
            <a:r>
              <a:t>Menjalankan </a:t>
            </a:r>
            <a:r>
              <a:rPr b="0"/>
              <a:t>good government</a:t>
            </a:r>
            <a:r>
              <a:t> dalam tata kelola organisasi.</a:t>
            </a:r>
          </a:p>
        </p:txBody>
      </p:sp>
      <p:sp>
        <p:nvSpPr>
          <p:cNvPr id="302" name="Melaksanakan kerja sama yang strategis, sinergis dan berkelanjutan dengan para mitra."/>
          <p:cNvSpPr/>
          <p:nvPr/>
        </p:nvSpPr>
        <p:spPr>
          <a:xfrm>
            <a:off x="3152108" y="10761844"/>
            <a:ext cx="17882163" cy="1939633"/>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642937">
              <a:lnSpc>
                <a:spcPts val="7000"/>
              </a:lnSpc>
              <a:defRPr sz="4200">
                <a:latin typeface="Tahoma"/>
                <a:ea typeface="Tahoma"/>
                <a:cs typeface="Tahoma"/>
                <a:sym typeface="Tahoma"/>
              </a:defRPr>
            </a:lvl1pPr>
          </a:lstStyle>
          <a:p>
            <a:r>
              <a:t>Melaksanakan kerja sama yang strategis, sinergis dan berkelanjutan dengan para mitra.</a:t>
            </a:r>
          </a:p>
        </p:txBody>
      </p:sp>
      <p:sp>
        <p:nvSpPr>
          <p:cNvPr id="303" name="MISI"/>
          <p:cNvSpPr/>
          <p:nvPr/>
        </p:nvSpPr>
        <p:spPr>
          <a:xfrm>
            <a:off x="4489956" y="711743"/>
            <a:ext cx="2516714" cy="1529264"/>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defRPr sz="9000">
                <a:solidFill>
                  <a:srgbClr val="FFFFFF"/>
                </a:solidFill>
                <a:latin typeface="Avenir Next Condensed"/>
                <a:ea typeface="Avenir Next Condensed"/>
                <a:cs typeface="Avenir Next Condensed"/>
                <a:sym typeface="Avenir Next Condensed"/>
              </a:defRPr>
            </a:lvl1pPr>
          </a:lstStyle>
          <a:p>
            <a:r>
              <a:t>MISI</a:t>
            </a:r>
          </a:p>
        </p:txBody>
      </p:sp>
      <p:sp>
        <p:nvSpPr>
          <p:cNvPr id="304" name="1"/>
          <p:cNvSpPr/>
          <p:nvPr/>
        </p:nvSpPr>
        <p:spPr>
          <a:xfrm>
            <a:off x="671728" y="4364523"/>
            <a:ext cx="1446519" cy="1458423"/>
          </a:xfrm>
          <a:prstGeom prst="ellipse">
            <a:avLst/>
          </a:prstGeom>
          <a:blipFill>
            <a:blip r:embed="rId3"/>
          </a:blip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sz="6600" b="0">
                <a:solidFill>
                  <a:srgbClr val="FFFFFF"/>
                </a:solidFill>
                <a:latin typeface="+mn-lt"/>
                <a:ea typeface="+mn-ea"/>
                <a:cs typeface="+mn-cs"/>
                <a:sym typeface="Helvetica Neue Medium"/>
              </a:defRPr>
            </a:lvl1pPr>
          </a:lstStyle>
          <a:p>
            <a:r>
              <a:t>1</a:t>
            </a:r>
          </a:p>
        </p:txBody>
      </p:sp>
      <p:sp>
        <p:nvSpPr>
          <p:cNvPr id="305" name="2"/>
          <p:cNvSpPr/>
          <p:nvPr/>
        </p:nvSpPr>
        <p:spPr>
          <a:xfrm>
            <a:off x="671728" y="6890940"/>
            <a:ext cx="1446519" cy="1458424"/>
          </a:xfrm>
          <a:prstGeom prst="ellipse">
            <a:avLst/>
          </a:prstGeom>
          <a:blipFill>
            <a:blip r:embed="rId4"/>
          </a:blip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sz="6600" b="0">
                <a:solidFill>
                  <a:srgbClr val="FFFFFF"/>
                </a:solidFill>
                <a:latin typeface="+mn-lt"/>
                <a:ea typeface="+mn-ea"/>
                <a:cs typeface="+mn-cs"/>
                <a:sym typeface="Helvetica Neue Medium"/>
              </a:defRPr>
            </a:lvl1pPr>
          </a:lstStyle>
          <a:p>
            <a:r>
              <a:t>2</a:t>
            </a:r>
          </a:p>
        </p:txBody>
      </p:sp>
      <p:sp>
        <p:nvSpPr>
          <p:cNvPr id="306" name="3"/>
          <p:cNvSpPr/>
          <p:nvPr/>
        </p:nvSpPr>
        <p:spPr>
          <a:xfrm>
            <a:off x="671726" y="8789807"/>
            <a:ext cx="1446520" cy="1458423"/>
          </a:xfrm>
          <a:prstGeom prst="ellipse">
            <a:avLst/>
          </a:prstGeom>
          <a:blipFill>
            <a:blip r:embed="rId5"/>
          </a:blip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sz="6600" b="0">
                <a:solidFill>
                  <a:srgbClr val="FFFFFF"/>
                </a:solidFill>
                <a:latin typeface="+mn-lt"/>
                <a:ea typeface="+mn-ea"/>
                <a:cs typeface="+mn-cs"/>
                <a:sym typeface="Helvetica Neue Medium"/>
              </a:defRPr>
            </a:lvl1pPr>
          </a:lstStyle>
          <a:p>
            <a:r>
              <a:t>3</a:t>
            </a:r>
          </a:p>
        </p:txBody>
      </p:sp>
      <p:sp>
        <p:nvSpPr>
          <p:cNvPr id="307" name="4"/>
          <p:cNvSpPr/>
          <p:nvPr/>
        </p:nvSpPr>
        <p:spPr>
          <a:xfrm>
            <a:off x="671728" y="11002448"/>
            <a:ext cx="1446519" cy="1458424"/>
          </a:xfrm>
          <a:prstGeom prst="ellipse">
            <a:avLst/>
          </a:prstGeom>
          <a:blipFill>
            <a:blip r:embed="rId6"/>
          </a:blip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sz="6600" b="0">
                <a:solidFill>
                  <a:srgbClr val="FFFFFF"/>
                </a:solidFill>
                <a:latin typeface="+mn-lt"/>
                <a:ea typeface="+mn-ea"/>
                <a:cs typeface="+mn-cs"/>
                <a:sym typeface="Helvetica Neue Medium"/>
              </a:defRPr>
            </a:lvl1pPr>
          </a:lstStyle>
          <a:p>
            <a:r>
              <a:t>4</a:t>
            </a:r>
          </a:p>
        </p:txBody>
      </p:sp>
      <p:sp>
        <p:nvSpPr>
          <p:cNvPr id="308" name="MISI"/>
          <p:cNvSpPr/>
          <p:nvPr/>
        </p:nvSpPr>
        <p:spPr>
          <a:xfrm rot="20700000">
            <a:off x="641159" y="97321"/>
            <a:ext cx="3612417" cy="3509164"/>
          </a:xfrm>
          <a:prstGeom prst="ellipse">
            <a:avLst/>
          </a:prstGeom>
          <a:blipFill>
            <a:blip r:embed="rId7"/>
          </a:blipFill>
          <a:ln w="12700">
            <a:miter lim="400000"/>
          </a:ln>
          <a:effectLst>
            <a:outerShdw blurRad="177800" dist="121436"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sz="6400" b="0">
                <a:solidFill>
                  <a:srgbClr val="FFFFFF"/>
                </a:solidFill>
                <a:latin typeface="Arial Black"/>
                <a:ea typeface="Arial Black"/>
                <a:cs typeface="Arial Black"/>
                <a:sym typeface="Arial Black"/>
              </a:defRPr>
            </a:lvl1pPr>
          </a:lstStyle>
          <a:p>
            <a:r>
              <a:t>MISI</a:t>
            </a:r>
          </a:p>
        </p:txBody>
      </p:sp>
    </p:spTree>
    <p:extLst>
      <p:ext uri="{BB962C8B-B14F-4D97-AF65-F5344CB8AC3E}">
        <p14:creationId xmlns:p14="http://schemas.microsoft.com/office/powerpoint/2010/main" val="1352485996"/>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Komitmen untuk kasih sayang (compassion), kepedulian (caring)  dan nilai-nilai etika yang kuat.…"/>
          <p:cNvSpPr>
            <a:spLocks noGrp="1"/>
          </p:cNvSpPr>
          <p:nvPr>
            <p:ph type="body" sz="half" idx="1"/>
          </p:nvPr>
        </p:nvSpPr>
        <p:spPr>
          <a:xfrm>
            <a:off x="6129978" y="5170156"/>
            <a:ext cx="16870249" cy="6590575"/>
          </a:xfrm>
          <a:prstGeom prst="rect">
            <a:avLst/>
          </a:prstGeom>
        </p:spPr>
        <p:txBody>
          <a:bodyPr/>
          <a:lstStyle/>
          <a:p>
            <a:pPr marL="0" indent="0" defTabSz="559355">
              <a:spcBef>
                <a:spcPts val="0"/>
              </a:spcBef>
              <a:buSzTx/>
              <a:buNone/>
              <a:defRPr sz="3654">
                <a:solidFill>
                  <a:srgbClr val="515151"/>
                </a:solidFill>
                <a:latin typeface="Helvetica"/>
                <a:ea typeface="Helvetica"/>
                <a:cs typeface="Helvetica"/>
                <a:sym typeface="Helvetica"/>
              </a:defRPr>
            </a:pPr>
            <a:endParaRPr b="1"/>
          </a:p>
          <a:p>
            <a:pPr marL="0" indent="0" defTabSz="559355">
              <a:spcBef>
                <a:spcPts val="3500"/>
              </a:spcBef>
              <a:buSzTx/>
              <a:buNone/>
              <a:defRPr sz="3654" b="1">
                <a:solidFill>
                  <a:srgbClr val="515151"/>
                </a:solidFill>
                <a:latin typeface="Avenir Next Condensed"/>
                <a:ea typeface="Avenir Next Condensed"/>
                <a:cs typeface="Avenir Next Condensed"/>
                <a:sym typeface="Avenir Next Condensed"/>
              </a:defRPr>
            </a:pPr>
            <a:r>
              <a:t>Komitmen untuk kasih sayang </a:t>
            </a:r>
            <a:r>
              <a:rPr i="1">
                <a:solidFill>
                  <a:schemeClr val="accent5">
                    <a:lumOff val="-29866"/>
                  </a:schemeClr>
                </a:solidFill>
              </a:rPr>
              <a:t>(compassion)</a:t>
            </a:r>
            <a:r>
              <a:t>, kepedulian </a:t>
            </a:r>
            <a:r>
              <a:rPr i="1">
                <a:solidFill>
                  <a:schemeClr val="accent5">
                    <a:lumOff val="-29866"/>
                  </a:schemeClr>
                </a:solidFill>
              </a:rPr>
              <a:t>(caring)</a:t>
            </a:r>
            <a:r>
              <a:t>  dan nilai-nilai etika yang kuat.</a:t>
            </a:r>
          </a:p>
          <a:p>
            <a:pPr marL="0" indent="0" defTabSz="559355">
              <a:spcBef>
                <a:spcPts val="3500"/>
              </a:spcBef>
              <a:buSzTx/>
              <a:buNone/>
              <a:defRPr sz="3654" b="1">
                <a:solidFill>
                  <a:srgbClr val="515151"/>
                </a:solidFill>
                <a:latin typeface="Avenir Next Condensed"/>
                <a:ea typeface="Avenir Next Condensed"/>
                <a:cs typeface="Avenir Next Condensed"/>
                <a:sym typeface="Avenir Next Condensed"/>
              </a:defRPr>
            </a:pPr>
            <a:r>
              <a:t>Pengembangan profesional berkelanjutan </a:t>
            </a:r>
            <a:r>
              <a:rPr i="1">
                <a:solidFill>
                  <a:schemeClr val="accent5">
                    <a:lumOff val="-29866"/>
                  </a:schemeClr>
                </a:solidFill>
              </a:rPr>
              <a:t>(continuing professional development)</a:t>
            </a:r>
            <a:r>
              <a:t> bagi diri sendiri dan orang lain.</a:t>
            </a:r>
          </a:p>
          <a:p>
            <a:pPr marL="0" indent="0" defTabSz="559355">
              <a:spcBef>
                <a:spcPts val="3500"/>
              </a:spcBef>
              <a:buSzTx/>
              <a:buNone/>
              <a:defRPr sz="3654" b="1">
                <a:solidFill>
                  <a:srgbClr val="515151"/>
                </a:solidFill>
                <a:latin typeface="Avenir Next Condensed"/>
                <a:ea typeface="Avenir Next Condensed"/>
                <a:cs typeface="Avenir Next Condensed"/>
                <a:sym typeface="Avenir Next Condensed"/>
              </a:defRPr>
            </a:pPr>
            <a:r>
              <a:t>Pemberian pelayanan keperawatan yang bertanggungjawab </a:t>
            </a:r>
            <a:r>
              <a:rPr i="1">
                <a:solidFill>
                  <a:schemeClr val="accent5">
                    <a:lumOff val="-29866"/>
                  </a:schemeClr>
                </a:solidFill>
              </a:rPr>
              <a:t>(responsibility)</a:t>
            </a:r>
            <a:r>
              <a:t> dan bertanggunggugat </a:t>
            </a:r>
            <a:r>
              <a:rPr i="1">
                <a:solidFill>
                  <a:schemeClr val="accent5">
                    <a:lumOff val="-29866"/>
                  </a:schemeClr>
                </a:solidFill>
              </a:rPr>
              <a:t>(accountability)</a:t>
            </a:r>
            <a:r>
              <a:t>.</a:t>
            </a:r>
          </a:p>
          <a:p>
            <a:pPr marL="0" indent="0" defTabSz="559355">
              <a:spcBef>
                <a:spcPts val="3500"/>
              </a:spcBef>
              <a:buSzTx/>
              <a:buNone/>
              <a:defRPr sz="3654" b="1">
                <a:solidFill>
                  <a:srgbClr val="515151"/>
                </a:solidFill>
                <a:latin typeface="Avenir Next Condensed"/>
                <a:ea typeface="Avenir Next Condensed"/>
                <a:cs typeface="Avenir Next Condensed"/>
                <a:sym typeface="Avenir Next Condensed"/>
              </a:defRPr>
            </a:pPr>
            <a:r>
              <a:t>Menunjukkan semangat kolaborasi </a:t>
            </a:r>
            <a:r>
              <a:rPr i="1">
                <a:solidFill>
                  <a:schemeClr val="accent5">
                    <a:lumOff val="-29866"/>
                  </a:schemeClr>
                </a:solidFill>
              </a:rPr>
              <a:t>(collaboration)</a:t>
            </a:r>
            <a:r>
              <a:t> dan  kesetiakawanan.</a:t>
            </a:r>
          </a:p>
        </p:txBody>
      </p:sp>
      <p:sp>
        <p:nvSpPr>
          <p:cNvPr id="313" name="Text"/>
          <p:cNvSpPr/>
          <p:nvPr/>
        </p:nvSpPr>
        <p:spPr>
          <a:xfrm>
            <a:off x="11422447" y="6462700"/>
            <a:ext cx="144334" cy="790600"/>
          </a:xfrm>
          <a:prstGeom prst="rect">
            <a:avLst/>
          </a:prstGeom>
          <a:ln w="12700">
            <a:miter lim="400000"/>
          </a:ln>
        </p:spPr>
        <p:txBody>
          <a:bodyPr wrap="none" lIns="71437" tIns="71437" rIns="71437" bIns="71437" anchor="ctr">
            <a:spAutoFit/>
          </a:bodyPr>
          <a:lstStyle/>
          <a:p>
            <a:endParaRPr/>
          </a:p>
        </p:txBody>
      </p:sp>
      <p:sp>
        <p:nvSpPr>
          <p:cNvPr id="314" name="Membangun profesionalisme praktek keperawatan, yang berbasis pada nilai-nilai :"/>
          <p:cNvSpPr/>
          <p:nvPr/>
        </p:nvSpPr>
        <p:spPr>
          <a:xfrm>
            <a:off x="3885579" y="3363162"/>
            <a:ext cx="18133510" cy="162159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642937">
              <a:defRPr sz="4800">
                <a:solidFill>
                  <a:srgbClr val="515151"/>
                </a:solidFill>
                <a:latin typeface="Avenir Next Condensed"/>
                <a:ea typeface="Avenir Next Condensed"/>
                <a:cs typeface="Avenir Next Condensed"/>
                <a:sym typeface="Avenir Next Condensed"/>
              </a:defRPr>
            </a:lvl1pPr>
          </a:lstStyle>
          <a:p>
            <a:r>
              <a:rPr dirty="0" err="1"/>
              <a:t>Membangun</a:t>
            </a:r>
            <a:r>
              <a:rPr dirty="0"/>
              <a:t> </a:t>
            </a:r>
            <a:r>
              <a:rPr dirty="0" err="1"/>
              <a:t>profesionalisme</a:t>
            </a:r>
            <a:r>
              <a:rPr dirty="0"/>
              <a:t> </a:t>
            </a:r>
            <a:r>
              <a:rPr dirty="0" err="1"/>
              <a:t>praktek</a:t>
            </a:r>
            <a:r>
              <a:rPr dirty="0"/>
              <a:t> </a:t>
            </a:r>
            <a:r>
              <a:rPr dirty="0" err="1"/>
              <a:t>keperawatan</a:t>
            </a:r>
            <a:r>
              <a:rPr dirty="0"/>
              <a:t>, yang </a:t>
            </a:r>
            <a:r>
              <a:rPr dirty="0" err="1"/>
              <a:t>berbasis</a:t>
            </a:r>
            <a:r>
              <a:rPr dirty="0"/>
              <a:t> </a:t>
            </a:r>
            <a:r>
              <a:rPr dirty="0" err="1"/>
              <a:t>pada</a:t>
            </a:r>
            <a:r>
              <a:rPr dirty="0"/>
              <a:t> </a:t>
            </a:r>
            <a:r>
              <a:rPr dirty="0" err="1"/>
              <a:t>nilai-nilai</a:t>
            </a:r>
            <a:r>
              <a:rPr dirty="0"/>
              <a:t> :</a:t>
            </a:r>
          </a:p>
        </p:txBody>
      </p:sp>
      <p:sp>
        <p:nvSpPr>
          <p:cNvPr id="315" name="1"/>
          <p:cNvSpPr/>
          <p:nvPr/>
        </p:nvSpPr>
        <p:spPr>
          <a:xfrm>
            <a:off x="4133744" y="5749525"/>
            <a:ext cx="1077340" cy="1015925"/>
          </a:xfrm>
          <a:prstGeom prst="ellipse">
            <a:avLst/>
          </a:prstGeom>
          <a:blipFill>
            <a:blip r:embed="rId2"/>
          </a:blip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800" b="0">
                <a:solidFill>
                  <a:srgbClr val="FFFFFF"/>
                </a:solidFill>
                <a:latin typeface="+mn-lt"/>
                <a:ea typeface="+mn-ea"/>
                <a:cs typeface="+mn-cs"/>
                <a:sym typeface="Helvetica Neue Medium"/>
              </a:defRPr>
            </a:lvl1pPr>
          </a:lstStyle>
          <a:p>
            <a:r>
              <a:t>1</a:t>
            </a:r>
          </a:p>
        </p:txBody>
      </p:sp>
      <p:sp>
        <p:nvSpPr>
          <p:cNvPr id="316" name="2"/>
          <p:cNvSpPr/>
          <p:nvPr/>
        </p:nvSpPr>
        <p:spPr>
          <a:xfrm>
            <a:off x="4133744" y="7681070"/>
            <a:ext cx="1077340" cy="1015925"/>
          </a:xfrm>
          <a:prstGeom prst="ellipse">
            <a:avLst/>
          </a:prstGeom>
          <a:blipFill>
            <a:blip r:embed="rId3"/>
          </a:blip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800" b="0">
                <a:solidFill>
                  <a:srgbClr val="FFFFFF"/>
                </a:solidFill>
                <a:latin typeface="+mn-lt"/>
                <a:ea typeface="+mn-ea"/>
                <a:cs typeface="+mn-cs"/>
                <a:sym typeface="Helvetica Neue Medium"/>
              </a:defRPr>
            </a:lvl1pPr>
          </a:lstStyle>
          <a:p>
            <a:r>
              <a:t>2</a:t>
            </a:r>
          </a:p>
        </p:txBody>
      </p:sp>
      <p:sp>
        <p:nvSpPr>
          <p:cNvPr id="317" name="3"/>
          <p:cNvSpPr/>
          <p:nvPr/>
        </p:nvSpPr>
        <p:spPr>
          <a:xfrm>
            <a:off x="4133744" y="9305660"/>
            <a:ext cx="1077340" cy="1015926"/>
          </a:xfrm>
          <a:prstGeom prst="ellipse">
            <a:avLst/>
          </a:prstGeom>
          <a:blipFill>
            <a:blip r:embed="rId4"/>
          </a:blip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800" b="0">
                <a:solidFill>
                  <a:srgbClr val="FFFFFF"/>
                </a:solidFill>
                <a:latin typeface="+mn-lt"/>
                <a:ea typeface="+mn-ea"/>
                <a:cs typeface="+mn-cs"/>
                <a:sym typeface="Helvetica Neue Medium"/>
              </a:defRPr>
            </a:lvl1pPr>
          </a:lstStyle>
          <a:p>
            <a:r>
              <a:t>3</a:t>
            </a:r>
          </a:p>
        </p:txBody>
      </p:sp>
      <p:sp>
        <p:nvSpPr>
          <p:cNvPr id="318" name="4"/>
          <p:cNvSpPr/>
          <p:nvPr/>
        </p:nvSpPr>
        <p:spPr>
          <a:xfrm>
            <a:off x="4133744" y="10930253"/>
            <a:ext cx="1077340" cy="1015925"/>
          </a:xfrm>
          <a:prstGeom prst="ellipse">
            <a:avLst/>
          </a:prstGeom>
          <a:solidFill>
            <a:schemeClr val="accent5">
              <a:lumOff val="-29866"/>
            </a:schemeClr>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800" b="0">
                <a:solidFill>
                  <a:srgbClr val="FFFFFF"/>
                </a:solidFill>
                <a:latin typeface="+mn-lt"/>
                <a:ea typeface="+mn-ea"/>
                <a:cs typeface="+mn-cs"/>
                <a:sym typeface="Helvetica Neue Medium"/>
              </a:defRPr>
            </a:lvl1pPr>
          </a:lstStyle>
          <a:p>
            <a:r>
              <a:t>4</a:t>
            </a:r>
          </a:p>
        </p:txBody>
      </p:sp>
      <p:sp>
        <p:nvSpPr>
          <p:cNvPr id="319" name="VALUE"/>
          <p:cNvSpPr/>
          <p:nvPr/>
        </p:nvSpPr>
        <p:spPr>
          <a:xfrm rot="20700000">
            <a:off x="641159" y="97321"/>
            <a:ext cx="3612417" cy="3509164"/>
          </a:xfrm>
          <a:prstGeom prst="ellipse">
            <a:avLst/>
          </a:prstGeom>
          <a:blipFill>
            <a:blip r:embed="rId5"/>
          </a:blipFill>
          <a:ln w="12700">
            <a:miter lim="400000"/>
          </a:ln>
          <a:effectLst>
            <a:outerShdw blurRad="177800" dist="121436"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sz="4800" b="0">
                <a:solidFill>
                  <a:srgbClr val="FFFFFF"/>
                </a:solidFill>
                <a:latin typeface="Arial Black"/>
                <a:ea typeface="Arial Black"/>
                <a:cs typeface="Arial Black"/>
                <a:sym typeface="Arial Black"/>
              </a:defRPr>
            </a:lvl1pPr>
          </a:lstStyle>
          <a:p>
            <a:r>
              <a:t>VALUE</a:t>
            </a:r>
          </a:p>
        </p:txBody>
      </p:sp>
    </p:spTree>
    <p:extLst>
      <p:ext uri="{BB962C8B-B14F-4D97-AF65-F5344CB8AC3E}">
        <p14:creationId xmlns:p14="http://schemas.microsoft.com/office/powerpoint/2010/main" val="2928601032"/>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Body"/>
          <p:cNvSpPr>
            <a:spLocks noGrp="1"/>
          </p:cNvSpPr>
          <p:nvPr>
            <p:ph type="body" sz="half" idx="1"/>
          </p:nvPr>
        </p:nvSpPr>
        <p:spPr>
          <a:xfrm>
            <a:off x="5734373" y="3643312"/>
            <a:ext cx="13762262" cy="8840392"/>
          </a:xfrm>
          <a:prstGeom prst="rect">
            <a:avLst/>
          </a:prstGeom>
        </p:spPr>
        <p:txBody>
          <a:bodyPr lIns="0" tIns="0" rIns="0" bIns="0"/>
          <a:lstStyle/>
          <a:p>
            <a:pPr marL="0" indent="0" defTabSz="642937">
              <a:spcBef>
                <a:spcPts val="0"/>
              </a:spcBef>
              <a:buSzTx/>
              <a:buNone/>
              <a:defRPr sz="3200" b="1">
                <a:latin typeface="Tahoma"/>
                <a:ea typeface="Tahoma"/>
                <a:cs typeface="Tahoma"/>
                <a:sym typeface="Tahoma"/>
              </a:defRPr>
            </a:pPr>
            <a:endParaRPr/>
          </a:p>
          <a:p>
            <a:pPr marL="0" indent="0" defTabSz="642937">
              <a:spcBef>
                <a:spcPts val="0"/>
              </a:spcBef>
              <a:buSzTx/>
              <a:buNone/>
              <a:defRPr sz="3200" b="1">
                <a:latin typeface="Tahoma"/>
                <a:ea typeface="Tahoma"/>
                <a:cs typeface="Tahoma"/>
                <a:sym typeface="Tahoma"/>
              </a:defRPr>
            </a:pPr>
            <a:endParaRPr/>
          </a:p>
          <a:p>
            <a:pPr marL="0" indent="0" defTabSz="642937">
              <a:spcBef>
                <a:spcPts val="0"/>
              </a:spcBef>
              <a:buSzTx/>
              <a:buNone/>
              <a:defRPr sz="3200" b="1">
                <a:latin typeface="Tahoma"/>
                <a:ea typeface="Tahoma"/>
                <a:cs typeface="Tahoma"/>
                <a:sym typeface="Tahoma"/>
              </a:defRPr>
            </a:pPr>
            <a:endParaRPr/>
          </a:p>
          <a:p>
            <a:pPr marL="0" indent="0" defTabSz="642937">
              <a:spcBef>
                <a:spcPts val="0"/>
              </a:spcBef>
              <a:buSzTx/>
              <a:buNone/>
              <a:defRPr sz="3200" b="1">
                <a:latin typeface="Tahoma"/>
                <a:ea typeface="Tahoma"/>
                <a:cs typeface="Tahoma"/>
                <a:sym typeface="Tahoma"/>
              </a:defRPr>
            </a:pPr>
            <a:endParaRPr/>
          </a:p>
          <a:p>
            <a:pPr marL="0" indent="0" defTabSz="642937">
              <a:spcBef>
                <a:spcPts val="0"/>
              </a:spcBef>
              <a:buSzTx/>
              <a:buNone/>
              <a:defRPr sz="3200" b="1">
                <a:latin typeface="Tahoma"/>
                <a:ea typeface="Tahoma"/>
                <a:cs typeface="Tahoma"/>
                <a:sym typeface="Tahoma"/>
              </a:defRPr>
            </a:pPr>
            <a:endParaRPr/>
          </a:p>
        </p:txBody>
      </p:sp>
      <p:sp>
        <p:nvSpPr>
          <p:cNvPr id="324" name="1"/>
          <p:cNvSpPr/>
          <p:nvPr/>
        </p:nvSpPr>
        <p:spPr>
          <a:xfrm>
            <a:off x="2176436" y="3818870"/>
            <a:ext cx="1053550" cy="899016"/>
          </a:xfrm>
          <a:prstGeom prst="ellipse">
            <a:avLst/>
          </a:prstGeom>
          <a:blipFill>
            <a:blip r:embed="rId2"/>
          </a:blip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b="0">
                <a:solidFill>
                  <a:srgbClr val="FFFFFF"/>
                </a:solidFill>
                <a:latin typeface="+mn-lt"/>
                <a:ea typeface="+mn-ea"/>
                <a:cs typeface="+mn-cs"/>
                <a:sym typeface="Helvetica Neue Medium"/>
              </a:defRPr>
            </a:lvl1pPr>
          </a:lstStyle>
          <a:p>
            <a:r>
              <a:t>1</a:t>
            </a:r>
          </a:p>
        </p:txBody>
      </p:sp>
      <p:sp>
        <p:nvSpPr>
          <p:cNvPr id="325" name="5"/>
          <p:cNvSpPr/>
          <p:nvPr/>
        </p:nvSpPr>
        <p:spPr>
          <a:xfrm>
            <a:off x="2176436" y="11920822"/>
            <a:ext cx="1053550" cy="899016"/>
          </a:xfrm>
          <a:prstGeom prst="ellipse">
            <a:avLst/>
          </a:prstGeom>
          <a:blipFill>
            <a:blip r:embed="rId3"/>
          </a:blip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b="0">
                <a:solidFill>
                  <a:srgbClr val="FFFFFF"/>
                </a:solidFill>
                <a:latin typeface="+mn-lt"/>
                <a:ea typeface="+mn-ea"/>
                <a:cs typeface="+mn-cs"/>
                <a:sym typeface="Helvetica Neue Medium"/>
              </a:defRPr>
            </a:lvl1pPr>
          </a:lstStyle>
          <a:p>
            <a:r>
              <a:t>5</a:t>
            </a:r>
          </a:p>
        </p:txBody>
      </p:sp>
      <p:sp>
        <p:nvSpPr>
          <p:cNvPr id="326" name="4"/>
          <p:cNvSpPr/>
          <p:nvPr/>
        </p:nvSpPr>
        <p:spPr>
          <a:xfrm>
            <a:off x="2176436" y="10105288"/>
            <a:ext cx="1053550" cy="899016"/>
          </a:xfrm>
          <a:prstGeom prst="ellipse">
            <a:avLst/>
          </a:prstGeom>
          <a:blipFill>
            <a:blip r:embed="rId4"/>
          </a:blip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b="0">
                <a:solidFill>
                  <a:srgbClr val="FFFFFF"/>
                </a:solidFill>
                <a:latin typeface="+mn-lt"/>
                <a:ea typeface="+mn-ea"/>
                <a:cs typeface="+mn-cs"/>
                <a:sym typeface="Helvetica Neue Medium"/>
              </a:defRPr>
            </a:lvl1pPr>
          </a:lstStyle>
          <a:p>
            <a:r>
              <a:t>4</a:t>
            </a:r>
          </a:p>
        </p:txBody>
      </p:sp>
      <p:sp>
        <p:nvSpPr>
          <p:cNvPr id="327" name="3"/>
          <p:cNvSpPr/>
          <p:nvPr/>
        </p:nvSpPr>
        <p:spPr>
          <a:xfrm>
            <a:off x="2176436" y="8182395"/>
            <a:ext cx="1053550" cy="899016"/>
          </a:xfrm>
          <a:prstGeom prst="ellipse">
            <a:avLst/>
          </a:prstGeom>
          <a:blipFill>
            <a:blip r:embed="rId5"/>
          </a:blip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b="0">
                <a:solidFill>
                  <a:srgbClr val="FFFFFF"/>
                </a:solidFill>
                <a:latin typeface="+mn-lt"/>
                <a:ea typeface="+mn-ea"/>
                <a:cs typeface="+mn-cs"/>
                <a:sym typeface="Helvetica Neue Medium"/>
              </a:defRPr>
            </a:lvl1pPr>
          </a:lstStyle>
          <a:p>
            <a:r>
              <a:t>3</a:t>
            </a:r>
          </a:p>
        </p:txBody>
      </p:sp>
      <p:sp>
        <p:nvSpPr>
          <p:cNvPr id="328" name="2"/>
          <p:cNvSpPr/>
          <p:nvPr/>
        </p:nvSpPr>
        <p:spPr>
          <a:xfrm>
            <a:off x="2176436" y="5787808"/>
            <a:ext cx="1053550" cy="899016"/>
          </a:xfrm>
          <a:prstGeom prst="ellipse">
            <a:avLst/>
          </a:prstGeom>
          <a:blipFill>
            <a:blip r:embed="rId6"/>
          </a:blip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b="0">
                <a:solidFill>
                  <a:srgbClr val="FFFFFF"/>
                </a:solidFill>
                <a:latin typeface="+mn-lt"/>
                <a:ea typeface="+mn-ea"/>
                <a:cs typeface="+mn-cs"/>
                <a:sym typeface="Helvetica Neue Medium"/>
              </a:defRPr>
            </a:lvl1pPr>
          </a:lstStyle>
          <a:p>
            <a:r>
              <a:t>2</a:t>
            </a:r>
          </a:p>
        </p:txBody>
      </p:sp>
      <p:sp>
        <p:nvSpPr>
          <p:cNvPr id="329" name="Text"/>
          <p:cNvSpPr/>
          <p:nvPr/>
        </p:nvSpPr>
        <p:spPr>
          <a:xfrm>
            <a:off x="11190275" y="7286817"/>
            <a:ext cx="144334" cy="790600"/>
          </a:xfrm>
          <a:prstGeom prst="rect">
            <a:avLst/>
          </a:prstGeom>
          <a:ln w="12700">
            <a:miter lim="400000"/>
          </a:ln>
        </p:spPr>
        <p:txBody>
          <a:bodyPr wrap="none" lIns="71437" tIns="71437" rIns="71437" bIns="71437" anchor="ctr">
            <a:spAutoFit/>
          </a:bodyPr>
          <a:lstStyle/>
          <a:p>
            <a:endParaRPr/>
          </a:p>
        </p:txBody>
      </p:sp>
      <p:sp>
        <p:nvSpPr>
          <p:cNvPr id="330" name="Mutu dan daya saing SDM keperawatan yang ungul dan kompeten melalui pendidikan yang bermutu dan sistem kredensial yang kokoh."/>
          <p:cNvSpPr/>
          <p:nvPr/>
        </p:nvSpPr>
        <p:spPr>
          <a:xfrm>
            <a:off x="4213187" y="3642246"/>
            <a:ext cx="16041508" cy="125226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642937">
              <a:defRPr sz="3600">
                <a:latin typeface="Tahoma"/>
                <a:ea typeface="Tahoma"/>
                <a:cs typeface="Tahoma"/>
                <a:sym typeface="Tahoma"/>
              </a:defRPr>
            </a:lvl1pPr>
          </a:lstStyle>
          <a:p>
            <a:r>
              <a:t>Mutu dan daya saing SDM keperawatan yang ungul dan kompeten melalui pendidikan yang bermutu dan sistem kredensial yang kokoh.</a:t>
            </a:r>
          </a:p>
        </p:txBody>
      </p:sp>
      <p:sp>
        <p:nvSpPr>
          <p:cNvPr id="331" name="Mutu penelitian, evidance-based practice dan pengabdian masyarakat untuk menopang kualitas praktek keperawatan dan keselamatan pasien."/>
          <p:cNvSpPr/>
          <p:nvPr/>
        </p:nvSpPr>
        <p:spPr>
          <a:xfrm>
            <a:off x="4323360" y="5611184"/>
            <a:ext cx="17786676" cy="125226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642937">
              <a:defRPr sz="3600">
                <a:latin typeface="Tahoma"/>
                <a:ea typeface="Tahoma"/>
                <a:cs typeface="Tahoma"/>
                <a:sym typeface="Tahoma"/>
              </a:defRPr>
            </a:pPr>
            <a:r>
              <a:t>Mutu penelitian, </a:t>
            </a:r>
            <a:r>
              <a:rPr b="0"/>
              <a:t>evidance-based practice</a:t>
            </a:r>
            <a:r>
              <a:t> dan pengabdian masyarakat untuk menopang kualitas praktek keperawatan dan keselamatan pasien.</a:t>
            </a:r>
          </a:p>
        </p:txBody>
      </p:sp>
      <p:sp>
        <p:nvSpPr>
          <p:cNvPr id="332" name="Lingkungan praktek positif (positive practice environment) yang mendukung pengembangan model-model pelayanan asuhan keperawatan yang inovatif, sesuai regulasi, hubungan kolaborasi, dan peningkatan kesejahteraan perawat."/>
          <p:cNvSpPr/>
          <p:nvPr/>
        </p:nvSpPr>
        <p:spPr>
          <a:xfrm>
            <a:off x="4346298" y="7728772"/>
            <a:ext cx="18354815" cy="1806263"/>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642937">
              <a:defRPr sz="3600">
                <a:latin typeface="Tahoma"/>
                <a:ea typeface="Tahoma"/>
                <a:cs typeface="Tahoma"/>
                <a:sym typeface="Tahoma"/>
              </a:defRPr>
            </a:pPr>
            <a:r>
              <a:t>Lingkungan praktek positif </a:t>
            </a:r>
            <a:r>
              <a:rPr b="0"/>
              <a:t>(positive practice environment)</a:t>
            </a:r>
            <a:r>
              <a:t> yang mendukung pengembangan model-model pelayanan asuhan keperawatan yang inovatif, sesuai regulasi, hubungan kolaborasi, dan peningkatan kesejahteraan perawat.</a:t>
            </a:r>
          </a:p>
        </p:txBody>
      </p:sp>
      <p:sp>
        <p:nvSpPr>
          <p:cNvPr id="333" name="Tata kelola PPNI yang transparan, partisipasif, akuntabel guna menunjang efisiensi dan efektifitas sumber daya."/>
          <p:cNvSpPr/>
          <p:nvPr/>
        </p:nvSpPr>
        <p:spPr>
          <a:xfrm>
            <a:off x="4385906" y="9928664"/>
            <a:ext cx="14538245" cy="125226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642937">
              <a:defRPr sz="3600">
                <a:latin typeface="Tahoma"/>
                <a:ea typeface="Tahoma"/>
                <a:cs typeface="Tahoma"/>
                <a:sym typeface="Tahoma"/>
              </a:defRPr>
            </a:lvl1pPr>
          </a:lstStyle>
          <a:p>
            <a:r>
              <a:t>Tata kelola PPNI yang transparan, partisipasif, akuntabel guna menunjang efisiensi dan efektifitas sumber daya.</a:t>
            </a:r>
          </a:p>
        </p:txBody>
      </p:sp>
      <p:sp>
        <p:nvSpPr>
          <p:cNvPr id="334" name="Kerja sama yang strategis, sinergis dan berkelanjutan dengan para mitra."/>
          <p:cNvSpPr/>
          <p:nvPr/>
        </p:nvSpPr>
        <p:spPr>
          <a:xfrm>
            <a:off x="4385904" y="11744198"/>
            <a:ext cx="14538248" cy="125226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642937">
              <a:defRPr sz="3600">
                <a:latin typeface="Tahoma"/>
                <a:ea typeface="Tahoma"/>
                <a:cs typeface="Tahoma"/>
                <a:sym typeface="Tahoma"/>
              </a:defRPr>
            </a:lvl1pPr>
          </a:lstStyle>
          <a:p>
            <a:r>
              <a:t>Kerja sama yang strategis, sinergis dan berkelanjutan dengan para mitra.</a:t>
            </a:r>
          </a:p>
        </p:txBody>
      </p:sp>
      <p:sp>
        <p:nvSpPr>
          <p:cNvPr id="335" name="OBJECTIVE"/>
          <p:cNvSpPr/>
          <p:nvPr/>
        </p:nvSpPr>
        <p:spPr>
          <a:xfrm rot="20700000">
            <a:off x="863697" y="69318"/>
            <a:ext cx="3265841" cy="2878016"/>
          </a:xfrm>
          <a:prstGeom prst="ellipse">
            <a:avLst/>
          </a:prstGeom>
          <a:blipFill>
            <a:blip r:embed="rId6"/>
          </a:blipFill>
          <a:ln w="12700">
            <a:miter lim="400000"/>
          </a:ln>
          <a:effectLst>
            <a:outerShdw blurRad="177800" dist="121436"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Arial Black"/>
                <a:ea typeface="Arial Black"/>
                <a:cs typeface="Arial Black"/>
                <a:sym typeface="Arial Black"/>
              </a:defRPr>
            </a:lvl1pPr>
          </a:lstStyle>
          <a:p>
            <a:r>
              <a:t>OBJECTIVE</a:t>
            </a:r>
          </a:p>
        </p:txBody>
      </p:sp>
    </p:spTree>
    <p:extLst>
      <p:ext uri="{BB962C8B-B14F-4D97-AF65-F5344CB8AC3E}">
        <p14:creationId xmlns:p14="http://schemas.microsoft.com/office/powerpoint/2010/main" val="1704716983"/>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Peningkatan mutu dan daya saing SDM keperawatan yang kompeten melalui pendidikan dan pelatihan yang berkualitas.…"/>
          <p:cNvSpPr>
            <a:spLocks noGrp="1"/>
          </p:cNvSpPr>
          <p:nvPr>
            <p:ph type="body" idx="1"/>
          </p:nvPr>
        </p:nvSpPr>
        <p:spPr>
          <a:xfrm>
            <a:off x="3817554" y="2269395"/>
            <a:ext cx="18536760" cy="10572193"/>
          </a:xfrm>
          <a:prstGeom prst="rect">
            <a:avLst/>
          </a:prstGeom>
        </p:spPr>
        <p:txBody>
          <a:bodyPr>
            <a:normAutofit lnSpcReduction="10000"/>
          </a:bodyPr>
          <a:lstStyle/>
          <a:p>
            <a:pPr marL="0" indent="0" defTabSz="469344">
              <a:spcBef>
                <a:spcPts val="0"/>
              </a:spcBef>
              <a:buSzTx/>
              <a:buNone/>
              <a:defRPr sz="2628" b="1">
                <a:solidFill>
                  <a:srgbClr val="515151"/>
                </a:solidFill>
                <a:latin typeface="Tahoma"/>
                <a:ea typeface="Tahoma"/>
                <a:cs typeface="Tahoma"/>
                <a:sym typeface="Tahoma"/>
              </a:defRPr>
            </a:pPr>
            <a:r>
              <a:t>Peningkatan mutu dan daya saing SDM keperawatan yang kompeten melalui pendidikan dan pelatihan yang berkualitas.</a:t>
            </a:r>
          </a:p>
          <a:p>
            <a:pPr marL="0" indent="0" defTabSz="469344">
              <a:spcBef>
                <a:spcPts val="0"/>
              </a:spcBef>
              <a:buSzTx/>
              <a:buNone/>
              <a:defRPr sz="2628" b="1">
                <a:solidFill>
                  <a:srgbClr val="515151"/>
                </a:solidFill>
                <a:latin typeface="Tahoma"/>
                <a:ea typeface="Tahoma"/>
                <a:cs typeface="Tahoma"/>
                <a:sym typeface="Tahoma"/>
              </a:defRPr>
            </a:pPr>
            <a:endParaRPr/>
          </a:p>
          <a:p>
            <a:pPr marL="0" indent="0" defTabSz="469344">
              <a:spcBef>
                <a:spcPts val="0"/>
              </a:spcBef>
              <a:buSzTx/>
              <a:buNone/>
              <a:defRPr sz="2628" b="1">
                <a:solidFill>
                  <a:srgbClr val="515151"/>
                </a:solidFill>
                <a:latin typeface="Tahoma"/>
                <a:ea typeface="Tahoma"/>
                <a:cs typeface="Tahoma"/>
                <a:sym typeface="Tahoma"/>
              </a:defRPr>
            </a:pPr>
            <a:r>
              <a:t>Penguatan sistem kredensial yang kokoh melalui sistem sertifikasi keahlian, registrasi dan lisensi untuk menjamin pelayanan yang bertanggung jawab dan bertanggung gugat.</a:t>
            </a:r>
          </a:p>
          <a:p>
            <a:pPr marL="0" indent="0" defTabSz="469344">
              <a:spcBef>
                <a:spcPts val="0"/>
              </a:spcBef>
              <a:buSzTx/>
              <a:buNone/>
              <a:defRPr sz="2628" b="1">
                <a:solidFill>
                  <a:srgbClr val="515151"/>
                </a:solidFill>
                <a:latin typeface="Tahoma"/>
                <a:ea typeface="Tahoma"/>
                <a:cs typeface="Tahoma"/>
                <a:sym typeface="Tahoma"/>
              </a:defRPr>
            </a:pPr>
            <a:r>
              <a:t> </a:t>
            </a:r>
          </a:p>
          <a:p>
            <a:pPr marL="0" indent="0" defTabSz="469344">
              <a:spcBef>
                <a:spcPts val="0"/>
              </a:spcBef>
              <a:buSzTx/>
              <a:buNone/>
              <a:defRPr sz="2628" b="1">
                <a:solidFill>
                  <a:srgbClr val="515151"/>
                </a:solidFill>
                <a:latin typeface="Tahoma"/>
                <a:ea typeface="Tahoma"/>
                <a:cs typeface="Tahoma"/>
                <a:sym typeface="Tahoma"/>
              </a:defRPr>
            </a:pPr>
            <a:r>
              <a:t>Pengembangan penelitian dan penguatan </a:t>
            </a:r>
            <a:r>
              <a:rPr b="0"/>
              <a:t>evidence-based practice</a:t>
            </a:r>
            <a:r>
              <a:t> untuk meningkatkan kualitas praktek keperawatan dan keselamatan pasien.</a:t>
            </a:r>
          </a:p>
          <a:p>
            <a:pPr marL="0" indent="0" defTabSz="469344">
              <a:spcBef>
                <a:spcPts val="0"/>
              </a:spcBef>
              <a:buSzTx/>
              <a:buNone/>
              <a:defRPr sz="2628" b="1">
                <a:solidFill>
                  <a:srgbClr val="515151"/>
                </a:solidFill>
                <a:latin typeface="Tahoma"/>
                <a:ea typeface="Tahoma"/>
                <a:cs typeface="Tahoma"/>
                <a:sym typeface="Tahoma"/>
              </a:defRPr>
            </a:pPr>
            <a:endParaRPr/>
          </a:p>
          <a:p>
            <a:pPr marL="0" indent="0" defTabSz="469344">
              <a:spcBef>
                <a:spcPts val="0"/>
              </a:spcBef>
              <a:buSzTx/>
              <a:buNone/>
              <a:defRPr sz="2628" b="1">
                <a:solidFill>
                  <a:srgbClr val="515151"/>
                </a:solidFill>
                <a:latin typeface="Tahoma"/>
                <a:ea typeface="Tahoma"/>
                <a:cs typeface="Tahoma"/>
                <a:sym typeface="Tahoma"/>
              </a:defRPr>
            </a:pPr>
            <a:r>
              <a:t>Pengembangan lingkungan praktek positif </a:t>
            </a:r>
            <a:r>
              <a:rPr b="0"/>
              <a:t>(positive practice environment)</a:t>
            </a:r>
            <a:r>
              <a:t> untuk meningkatkan mutu pelayanan keperawatan dan kesejahteraan perawat.</a:t>
            </a:r>
          </a:p>
          <a:p>
            <a:pPr marL="0" indent="0" defTabSz="469344">
              <a:spcBef>
                <a:spcPts val="0"/>
              </a:spcBef>
              <a:buSzTx/>
              <a:buNone/>
              <a:defRPr sz="2628" b="1">
                <a:solidFill>
                  <a:srgbClr val="515151"/>
                </a:solidFill>
                <a:latin typeface="Tahoma"/>
                <a:ea typeface="Tahoma"/>
                <a:cs typeface="Tahoma"/>
                <a:sym typeface="Tahoma"/>
              </a:defRPr>
            </a:pPr>
            <a:endParaRPr/>
          </a:p>
          <a:p>
            <a:pPr marL="0" indent="0" defTabSz="469344">
              <a:spcBef>
                <a:spcPts val="0"/>
              </a:spcBef>
              <a:buSzTx/>
              <a:buNone/>
              <a:defRPr sz="2628" b="1">
                <a:solidFill>
                  <a:srgbClr val="515151"/>
                </a:solidFill>
                <a:latin typeface="Tahoma"/>
                <a:ea typeface="Tahoma"/>
                <a:cs typeface="Tahoma"/>
                <a:sym typeface="Tahoma"/>
              </a:defRPr>
            </a:pPr>
            <a:r>
              <a:t>Pengembangan model-model asuhan keperawatan di berbagai tatanan pelayanan yang inovatif, khususnya pengembangan kualitas praktek mandiri, </a:t>
            </a:r>
            <a:r>
              <a:rPr b="0"/>
              <a:t>home visit</a:t>
            </a:r>
            <a:r>
              <a:t>, </a:t>
            </a:r>
            <a:r>
              <a:rPr b="0"/>
              <a:t>home care</a:t>
            </a:r>
            <a:r>
              <a:t>, dan keperawatan komunitas melalui desa siaga, yang dijamin oleh BPJS.</a:t>
            </a:r>
          </a:p>
          <a:p>
            <a:pPr marL="0" indent="0" defTabSz="469344">
              <a:spcBef>
                <a:spcPts val="0"/>
              </a:spcBef>
              <a:buSzTx/>
              <a:buNone/>
              <a:defRPr sz="2628" b="1">
                <a:solidFill>
                  <a:srgbClr val="515151"/>
                </a:solidFill>
                <a:latin typeface="Tahoma"/>
                <a:ea typeface="Tahoma"/>
                <a:cs typeface="Tahoma"/>
                <a:sym typeface="Tahoma"/>
              </a:defRPr>
            </a:pPr>
            <a:endParaRPr/>
          </a:p>
          <a:p>
            <a:pPr marL="0" indent="0" defTabSz="469344">
              <a:spcBef>
                <a:spcPts val="0"/>
              </a:spcBef>
              <a:buSzTx/>
              <a:buNone/>
              <a:defRPr sz="2628" b="1">
                <a:solidFill>
                  <a:srgbClr val="515151"/>
                </a:solidFill>
                <a:latin typeface="Tahoma"/>
                <a:ea typeface="Tahoma"/>
                <a:cs typeface="Tahoma"/>
                <a:sym typeface="Tahoma"/>
              </a:defRPr>
            </a:pPr>
            <a:r>
              <a:t>Peningkatan pelayanan pengabdian masyarakat yang mampu mendorong kemandirian dan kesejahteraan masyarakat secara berkelanjutan.</a:t>
            </a:r>
          </a:p>
          <a:p>
            <a:pPr marL="0" indent="0" defTabSz="469344">
              <a:spcBef>
                <a:spcPts val="0"/>
              </a:spcBef>
              <a:buSzTx/>
              <a:buNone/>
              <a:defRPr sz="2628" b="1">
                <a:solidFill>
                  <a:srgbClr val="515151"/>
                </a:solidFill>
                <a:latin typeface="Tahoma"/>
                <a:ea typeface="Tahoma"/>
                <a:cs typeface="Tahoma"/>
                <a:sym typeface="Tahoma"/>
              </a:defRPr>
            </a:pPr>
            <a:endParaRPr/>
          </a:p>
          <a:p>
            <a:pPr marL="0" indent="0" defTabSz="469344">
              <a:spcBef>
                <a:spcPts val="0"/>
              </a:spcBef>
              <a:buSzTx/>
              <a:buNone/>
              <a:defRPr sz="2628" b="1">
                <a:solidFill>
                  <a:srgbClr val="515151"/>
                </a:solidFill>
                <a:latin typeface="Tahoma"/>
                <a:ea typeface="Tahoma"/>
                <a:cs typeface="Tahoma"/>
                <a:sym typeface="Tahoma"/>
              </a:defRPr>
            </a:pPr>
            <a:r>
              <a:t>Penguatan tata kelola PPNI yang transparan, partisipasif, akuntabel dan terintegrasi antar bidang dan ikatan/himpunan, melalui kepemimpinan kolektif-kolegial guna menunjang efisiensi dan efektifitas sumber daya.</a:t>
            </a:r>
          </a:p>
          <a:p>
            <a:pPr marL="0" indent="0" defTabSz="469344">
              <a:spcBef>
                <a:spcPts val="0"/>
              </a:spcBef>
              <a:buSzTx/>
              <a:buNone/>
              <a:defRPr sz="2628" b="1">
                <a:solidFill>
                  <a:srgbClr val="515151"/>
                </a:solidFill>
                <a:latin typeface="Tahoma"/>
                <a:ea typeface="Tahoma"/>
                <a:cs typeface="Tahoma"/>
                <a:sym typeface="Tahoma"/>
              </a:defRPr>
            </a:pPr>
            <a:endParaRPr/>
          </a:p>
          <a:p>
            <a:pPr marL="0" indent="0" defTabSz="469344">
              <a:spcBef>
                <a:spcPts val="0"/>
              </a:spcBef>
              <a:buSzTx/>
              <a:buNone/>
              <a:defRPr sz="2628" b="1">
                <a:solidFill>
                  <a:srgbClr val="515151"/>
                </a:solidFill>
                <a:latin typeface="Tahoma"/>
                <a:ea typeface="Tahoma"/>
                <a:cs typeface="Tahoma"/>
                <a:sym typeface="Tahoma"/>
              </a:defRPr>
            </a:pPr>
            <a:r>
              <a:t>Peningkatan kerja sama yang strategis, sinergis dan berkelanjutan dengan pemerintah dan legislatif, organisasi profesi lain, asosiasi institusi pendidikan dan pelayanan, LSM, dunia usaha, dan lembaga internasional</a:t>
            </a:r>
          </a:p>
        </p:txBody>
      </p:sp>
      <p:sp>
        <p:nvSpPr>
          <p:cNvPr id="340" name="1"/>
          <p:cNvSpPr/>
          <p:nvPr/>
        </p:nvSpPr>
        <p:spPr>
          <a:xfrm>
            <a:off x="2105970" y="2622250"/>
            <a:ext cx="1053551" cy="899016"/>
          </a:xfrm>
          <a:prstGeom prst="ellipse">
            <a:avLst/>
          </a:prstGeom>
          <a:blipFill>
            <a:blip r:embed="rId2"/>
          </a:blip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b="0">
                <a:solidFill>
                  <a:srgbClr val="FFFFFF"/>
                </a:solidFill>
                <a:latin typeface="+mn-lt"/>
                <a:ea typeface="+mn-ea"/>
                <a:cs typeface="+mn-cs"/>
                <a:sym typeface="Helvetica Neue Medium"/>
              </a:defRPr>
            </a:lvl1pPr>
          </a:lstStyle>
          <a:p>
            <a:r>
              <a:t>1</a:t>
            </a:r>
          </a:p>
        </p:txBody>
      </p:sp>
      <p:sp>
        <p:nvSpPr>
          <p:cNvPr id="341" name="4"/>
          <p:cNvSpPr/>
          <p:nvPr/>
        </p:nvSpPr>
        <p:spPr>
          <a:xfrm>
            <a:off x="2105970" y="6408492"/>
            <a:ext cx="1053551" cy="899016"/>
          </a:xfrm>
          <a:prstGeom prst="ellipse">
            <a:avLst/>
          </a:prstGeom>
          <a:blipFill>
            <a:blip r:embed="rId3"/>
          </a:blip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b="0">
                <a:solidFill>
                  <a:srgbClr val="FFFFFF"/>
                </a:solidFill>
                <a:latin typeface="+mn-lt"/>
                <a:ea typeface="+mn-ea"/>
                <a:cs typeface="+mn-cs"/>
                <a:sym typeface="Helvetica Neue Medium"/>
              </a:defRPr>
            </a:lvl1pPr>
          </a:lstStyle>
          <a:p>
            <a:r>
              <a:t>4</a:t>
            </a:r>
          </a:p>
        </p:txBody>
      </p:sp>
      <p:sp>
        <p:nvSpPr>
          <p:cNvPr id="342" name="5"/>
          <p:cNvSpPr/>
          <p:nvPr/>
        </p:nvSpPr>
        <p:spPr>
          <a:xfrm>
            <a:off x="2105970" y="7625199"/>
            <a:ext cx="1053551" cy="899016"/>
          </a:xfrm>
          <a:prstGeom prst="ellipse">
            <a:avLst/>
          </a:prstGeom>
          <a:blipFill>
            <a:blip r:embed="rId4"/>
          </a:blip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b="0">
                <a:solidFill>
                  <a:srgbClr val="FFFFFF"/>
                </a:solidFill>
                <a:latin typeface="+mn-lt"/>
                <a:ea typeface="+mn-ea"/>
                <a:cs typeface="+mn-cs"/>
                <a:sym typeface="Helvetica Neue Medium"/>
              </a:defRPr>
            </a:lvl1pPr>
          </a:lstStyle>
          <a:p>
            <a:r>
              <a:t>5</a:t>
            </a:r>
          </a:p>
        </p:txBody>
      </p:sp>
      <p:sp>
        <p:nvSpPr>
          <p:cNvPr id="343" name="6"/>
          <p:cNvSpPr/>
          <p:nvPr/>
        </p:nvSpPr>
        <p:spPr>
          <a:xfrm>
            <a:off x="2105970" y="8909966"/>
            <a:ext cx="1053551" cy="899016"/>
          </a:xfrm>
          <a:prstGeom prst="ellipse">
            <a:avLst/>
          </a:prstGeom>
          <a:blipFill>
            <a:blip r:embed="rId5"/>
          </a:blip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b="0">
                <a:solidFill>
                  <a:srgbClr val="FFFFFF"/>
                </a:solidFill>
                <a:latin typeface="+mn-lt"/>
                <a:ea typeface="+mn-ea"/>
                <a:cs typeface="+mn-cs"/>
                <a:sym typeface="Helvetica Neue Medium"/>
              </a:defRPr>
            </a:lvl1pPr>
          </a:lstStyle>
          <a:p>
            <a:r>
              <a:t>6</a:t>
            </a:r>
          </a:p>
        </p:txBody>
      </p:sp>
      <p:sp>
        <p:nvSpPr>
          <p:cNvPr id="344" name="7"/>
          <p:cNvSpPr/>
          <p:nvPr/>
        </p:nvSpPr>
        <p:spPr>
          <a:xfrm>
            <a:off x="2105970" y="10194736"/>
            <a:ext cx="1053551" cy="899015"/>
          </a:xfrm>
          <a:prstGeom prst="ellipse">
            <a:avLst/>
          </a:prstGeom>
          <a:solidFill>
            <a:schemeClr val="accent5">
              <a:lumOff val="-29866"/>
            </a:schemeClr>
          </a:solid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b="0">
                <a:solidFill>
                  <a:srgbClr val="FFFFFF"/>
                </a:solidFill>
                <a:latin typeface="+mn-lt"/>
                <a:ea typeface="+mn-ea"/>
                <a:cs typeface="+mn-cs"/>
                <a:sym typeface="Helvetica Neue Medium"/>
              </a:defRPr>
            </a:lvl1pPr>
          </a:lstStyle>
          <a:p>
            <a:r>
              <a:t>7</a:t>
            </a:r>
          </a:p>
        </p:txBody>
      </p:sp>
      <p:sp>
        <p:nvSpPr>
          <p:cNvPr id="345" name="8"/>
          <p:cNvSpPr/>
          <p:nvPr/>
        </p:nvSpPr>
        <p:spPr>
          <a:xfrm>
            <a:off x="2105970" y="11479502"/>
            <a:ext cx="1053551" cy="899016"/>
          </a:xfrm>
          <a:prstGeom prst="ellipse">
            <a:avLst/>
          </a:prstGeom>
          <a:blipFill>
            <a:blip r:embed="rId5"/>
          </a:blip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b="0">
                <a:solidFill>
                  <a:srgbClr val="FFFFFF"/>
                </a:solidFill>
                <a:latin typeface="+mn-lt"/>
                <a:ea typeface="+mn-ea"/>
                <a:cs typeface="+mn-cs"/>
                <a:sym typeface="Helvetica Neue Medium"/>
              </a:defRPr>
            </a:lvl1pPr>
          </a:lstStyle>
          <a:p>
            <a:r>
              <a:t>8</a:t>
            </a:r>
          </a:p>
        </p:txBody>
      </p:sp>
      <p:sp>
        <p:nvSpPr>
          <p:cNvPr id="346" name="3"/>
          <p:cNvSpPr/>
          <p:nvPr/>
        </p:nvSpPr>
        <p:spPr>
          <a:xfrm>
            <a:off x="2105970" y="5191785"/>
            <a:ext cx="1053551" cy="899016"/>
          </a:xfrm>
          <a:prstGeom prst="ellipse">
            <a:avLst/>
          </a:prstGeom>
          <a:blipFill>
            <a:blip r:embed="rId6"/>
          </a:blip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b="0">
                <a:solidFill>
                  <a:srgbClr val="FFFFFF"/>
                </a:solidFill>
                <a:latin typeface="+mn-lt"/>
                <a:ea typeface="+mn-ea"/>
                <a:cs typeface="+mn-cs"/>
                <a:sym typeface="Helvetica Neue Medium"/>
              </a:defRPr>
            </a:lvl1pPr>
          </a:lstStyle>
          <a:p>
            <a:r>
              <a:t>3</a:t>
            </a:r>
          </a:p>
        </p:txBody>
      </p:sp>
      <p:sp>
        <p:nvSpPr>
          <p:cNvPr id="347" name="2"/>
          <p:cNvSpPr/>
          <p:nvPr/>
        </p:nvSpPr>
        <p:spPr>
          <a:xfrm>
            <a:off x="2105970" y="3907018"/>
            <a:ext cx="1053551" cy="899016"/>
          </a:xfrm>
          <a:prstGeom prst="ellipse">
            <a:avLst/>
          </a:prstGeom>
          <a:blipFill>
            <a:blip r:embed="rId7"/>
          </a:blip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b="0">
                <a:solidFill>
                  <a:srgbClr val="FFFFFF"/>
                </a:solidFill>
                <a:latin typeface="+mn-lt"/>
                <a:ea typeface="+mn-ea"/>
                <a:cs typeface="+mn-cs"/>
                <a:sym typeface="Helvetica Neue Medium"/>
              </a:defRPr>
            </a:lvl1pPr>
          </a:lstStyle>
          <a:p>
            <a:r>
              <a:t>2</a:t>
            </a:r>
          </a:p>
        </p:txBody>
      </p:sp>
      <p:sp>
        <p:nvSpPr>
          <p:cNvPr id="348" name="STRATEGIES"/>
          <p:cNvSpPr/>
          <p:nvPr/>
        </p:nvSpPr>
        <p:spPr>
          <a:xfrm rot="20700000">
            <a:off x="745543" y="60402"/>
            <a:ext cx="3132277" cy="2428502"/>
          </a:xfrm>
          <a:prstGeom prst="ellipse">
            <a:avLst/>
          </a:prstGeom>
          <a:blipFill>
            <a:blip r:embed="rId4"/>
          </a:blipFill>
          <a:ln w="12700">
            <a:miter lim="400000"/>
          </a:ln>
          <a:effectLst>
            <a:outerShdw blurRad="177800" dist="121436"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sz="2800" b="0">
                <a:solidFill>
                  <a:srgbClr val="FFFFFF"/>
                </a:solidFill>
                <a:latin typeface="Arial Black"/>
                <a:ea typeface="Arial Black"/>
                <a:cs typeface="Arial Black"/>
                <a:sym typeface="Arial Black"/>
              </a:defRPr>
            </a:lvl1pPr>
          </a:lstStyle>
          <a:p>
            <a:r>
              <a:t>STRATEGIES</a:t>
            </a:r>
          </a:p>
        </p:txBody>
      </p:sp>
    </p:spTree>
    <p:extLst>
      <p:ext uri="{BB962C8B-B14F-4D97-AF65-F5344CB8AC3E}">
        <p14:creationId xmlns:p14="http://schemas.microsoft.com/office/powerpoint/2010/main" val="4148626960"/>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ELUANG &amp; TANTANGAN KEPERAWATAN"/>
          <p:cNvSpPr/>
          <p:nvPr/>
        </p:nvSpPr>
        <p:spPr>
          <a:xfrm>
            <a:off x="400833" y="1247886"/>
            <a:ext cx="10059954" cy="1865508"/>
          </a:xfrm>
          <a:prstGeom prst="rect">
            <a:avLst/>
          </a:prstGeom>
          <a:ln w="12700">
            <a:miter lim="400000"/>
          </a:ln>
          <a:extLst>
            <a:ext uri="{C572A759-6A51-4108-AA02-DFA0A04FC94B}">
              <ma14:wrappingTextBoxFlag xmlns="" xmlns:ma14="http://schemas.microsoft.com/office/mac/drawingml/2011/main" val="1"/>
            </a:ext>
          </a:extLst>
        </p:spPr>
        <p:txBody>
          <a:bodyPr wrap="square" lIns="70293" tIns="70293" rIns="70293" bIns="70293" anchor="ctr">
            <a:spAutoFit/>
          </a:bodyPr>
          <a:lstStyle>
            <a:lvl1pPr algn="l" defTabSz="642937">
              <a:defRPr sz="6400" b="0">
                <a:solidFill>
                  <a:schemeClr val="accent5">
                    <a:lumOff val="-29866"/>
                  </a:schemeClr>
                </a:solidFill>
                <a:latin typeface="Futura Bold"/>
                <a:ea typeface="Futura Bold"/>
                <a:cs typeface="Futura Bold"/>
                <a:sym typeface="Futura Bold"/>
              </a:defRPr>
            </a:lvl1pPr>
          </a:lstStyle>
          <a:p>
            <a:r>
              <a:rPr sz="5600" dirty="0">
                <a:latin typeface="Arial" pitchFamily="34" charset="0"/>
                <a:cs typeface="Arial" pitchFamily="34" charset="0"/>
              </a:rPr>
              <a:t>PELUANG &amp; TANTANGAN KEPERAWATAN</a:t>
            </a:r>
          </a:p>
        </p:txBody>
      </p:sp>
      <p:pic>
        <p:nvPicPr>
          <p:cNvPr id="168" name="pasted-image.tiff" descr="pasted-image.tiff"/>
          <p:cNvPicPr>
            <a:picLocks noChangeAspect="1"/>
          </p:cNvPicPr>
          <p:nvPr/>
        </p:nvPicPr>
        <p:blipFill>
          <a:blip r:embed="rId2">
            <a:extLst/>
          </a:blip>
          <a:stretch>
            <a:fillRect/>
          </a:stretch>
        </p:blipFill>
        <p:spPr>
          <a:xfrm>
            <a:off x="-1" y="4063636"/>
            <a:ext cx="9667853" cy="6147164"/>
          </a:xfrm>
          <a:prstGeom prst="rect">
            <a:avLst/>
          </a:prstGeom>
          <a:ln w="12700">
            <a:miter lim="400000"/>
          </a:ln>
        </p:spPr>
      </p:pic>
      <p:pic>
        <p:nvPicPr>
          <p:cNvPr id="169" name="pasted-image.pdf" descr="pasted-image.pdf"/>
          <p:cNvPicPr>
            <a:picLocks noChangeAspect="1"/>
          </p:cNvPicPr>
          <p:nvPr/>
        </p:nvPicPr>
        <p:blipFill>
          <a:blip r:embed="rId3">
            <a:extLst/>
          </a:blip>
          <a:stretch>
            <a:fillRect/>
          </a:stretch>
        </p:blipFill>
        <p:spPr>
          <a:xfrm>
            <a:off x="11700050" y="197253"/>
            <a:ext cx="10511498" cy="6446386"/>
          </a:xfrm>
          <a:prstGeom prst="rect">
            <a:avLst/>
          </a:prstGeom>
          <a:ln w="12700">
            <a:miter lim="400000"/>
          </a:ln>
        </p:spPr>
      </p:pic>
      <p:pic>
        <p:nvPicPr>
          <p:cNvPr id="170" name="pasted-image.pdf" descr="pasted-image.pdf"/>
          <p:cNvPicPr>
            <a:picLocks noChangeAspect="1"/>
          </p:cNvPicPr>
          <p:nvPr/>
        </p:nvPicPr>
        <p:blipFill>
          <a:blip r:embed="rId4">
            <a:extLst/>
          </a:blip>
          <a:stretch>
            <a:fillRect/>
          </a:stretch>
        </p:blipFill>
        <p:spPr>
          <a:xfrm>
            <a:off x="7450402" y="8030488"/>
            <a:ext cx="19010789" cy="5575056"/>
          </a:xfrm>
          <a:prstGeom prst="rect">
            <a:avLst/>
          </a:prstGeom>
          <a:ln w="12700">
            <a:miter lim="400000"/>
          </a:ln>
        </p:spPr>
      </p:pic>
      <p:sp>
        <p:nvSpPr>
          <p:cNvPr id="171" name="MRA ON NURSING"/>
          <p:cNvSpPr/>
          <p:nvPr/>
        </p:nvSpPr>
        <p:spPr>
          <a:xfrm>
            <a:off x="10460787" y="6942919"/>
            <a:ext cx="4201660" cy="788290"/>
          </a:xfrm>
          <a:prstGeom prst="rect">
            <a:avLst/>
          </a:prstGeom>
          <a:ln w="12700">
            <a:miter lim="400000"/>
          </a:ln>
          <a:extLst>
            <a:ext uri="{C572A759-6A51-4108-AA02-DFA0A04FC94B}">
              <ma14:wrappingTextBoxFlag xmlns="" xmlns:ma14="http://schemas.microsoft.com/office/mac/drawingml/2011/main" val="1"/>
            </a:ext>
          </a:extLst>
        </p:spPr>
        <p:txBody>
          <a:bodyPr wrap="none" lIns="70293" tIns="70293" rIns="70293" bIns="70293" anchor="ctr">
            <a:spAutoFit/>
          </a:bodyPr>
          <a:lstStyle/>
          <a:p>
            <a:r>
              <a:t>MRA ON NURSING</a:t>
            </a:r>
          </a:p>
        </p:txBody>
      </p:sp>
      <p:sp>
        <p:nvSpPr>
          <p:cNvPr id="174" name="Connection Line"/>
          <p:cNvSpPr/>
          <p:nvPr/>
        </p:nvSpPr>
        <p:spPr>
          <a:xfrm>
            <a:off x="8657357" y="4127873"/>
            <a:ext cx="2069821" cy="1565958"/>
          </a:xfrm>
          <a:custGeom>
            <a:avLst/>
            <a:gdLst/>
            <a:ahLst/>
            <a:cxnLst>
              <a:cxn ang="0">
                <a:pos x="wd2" y="hd2"/>
              </a:cxn>
              <a:cxn ang="5400000">
                <a:pos x="wd2" y="hd2"/>
              </a:cxn>
              <a:cxn ang="10800000">
                <a:pos x="wd2" y="hd2"/>
              </a:cxn>
              <a:cxn ang="16200000">
                <a:pos x="wd2" y="hd2"/>
              </a:cxn>
            </a:cxnLst>
            <a:rect l="0" t="0" r="r" b="b"/>
            <a:pathLst>
              <a:path w="21600" h="21574" extrusionOk="0">
                <a:moveTo>
                  <a:pt x="0" y="21574"/>
                </a:moveTo>
                <a:cubicBezTo>
                  <a:pt x="7403" y="7165"/>
                  <a:pt x="14603" y="-26"/>
                  <a:pt x="21600" y="0"/>
                </a:cubicBezTo>
              </a:path>
            </a:pathLst>
          </a:custGeom>
          <a:ln w="38100">
            <a:solidFill>
              <a:srgbClr val="000000"/>
            </a:solidFill>
            <a:miter lim="400000"/>
            <a:tailEnd type="triangle"/>
          </a:ln>
        </p:spPr>
        <p:txBody>
          <a:bodyPr lIns="89975" tIns="44986" rIns="89975" bIns="44986"/>
          <a:lstStyle/>
          <a:p>
            <a:endParaRPr/>
          </a:p>
        </p:txBody>
      </p:sp>
      <p:sp>
        <p:nvSpPr>
          <p:cNvPr id="175" name="Connection Line"/>
          <p:cNvSpPr/>
          <p:nvPr/>
        </p:nvSpPr>
        <p:spPr>
          <a:xfrm>
            <a:off x="17693930" y="6678338"/>
            <a:ext cx="1458176" cy="1028528"/>
          </a:xfrm>
          <a:custGeom>
            <a:avLst/>
            <a:gdLst/>
            <a:ahLst/>
            <a:cxnLst>
              <a:cxn ang="0">
                <a:pos x="wd2" y="hd2"/>
              </a:cxn>
              <a:cxn ang="5400000">
                <a:pos x="wd2" y="hd2"/>
              </a:cxn>
              <a:cxn ang="10800000">
                <a:pos x="wd2" y="hd2"/>
              </a:cxn>
              <a:cxn ang="16200000">
                <a:pos x="wd2" y="hd2"/>
              </a:cxn>
            </a:cxnLst>
            <a:rect l="0" t="0" r="r" b="b"/>
            <a:pathLst>
              <a:path w="19360" h="21263" extrusionOk="0">
                <a:moveTo>
                  <a:pt x="0" y="21251"/>
                </a:moveTo>
                <a:cubicBezTo>
                  <a:pt x="15384" y="21600"/>
                  <a:pt x="21600" y="14516"/>
                  <a:pt x="18647" y="0"/>
                </a:cubicBezTo>
              </a:path>
            </a:pathLst>
          </a:custGeom>
          <a:ln w="38100">
            <a:solidFill>
              <a:srgbClr val="000000"/>
            </a:solidFill>
            <a:miter lim="400000"/>
            <a:headEnd type="triangle"/>
          </a:ln>
        </p:spPr>
        <p:txBody>
          <a:bodyPr lIns="89975" tIns="44986" rIns="89975" bIns="44986"/>
          <a:lstStyle/>
          <a:p>
            <a:endParaRPr/>
          </a:p>
        </p:txBody>
      </p:sp>
    </p:spTree>
    <p:extLst>
      <p:ext uri="{BB962C8B-B14F-4D97-AF65-F5344CB8AC3E}">
        <p14:creationId xmlns:p14="http://schemas.microsoft.com/office/powerpoint/2010/main" val="2510185603"/>
      </p:ext>
    </p:extLst>
  </p:cSld>
  <p:clrMapOvr>
    <a:masterClrMapping/>
  </p:clrMapOvr>
  <p:transition spd="slow">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asted-image.tiff" descr="pasted-image.tiff"/>
          <p:cNvPicPr>
            <a:picLocks noChangeAspect="1"/>
          </p:cNvPicPr>
          <p:nvPr/>
        </p:nvPicPr>
        <p:blipFill>
          <a:blip r:embed="rId2">
            <a:extLst/>
          </a:blip>
          <a:stretch>
            <a:fillRect/>
          </a:stretch>
        </p:blipFill>
        <p:spPr>
          <a:xfrm>
            <a:off x="157751" y="10597894"/>
            <a:ext cx="9937582" cy="2269736"/>
          </a:xfrm>
          <a:prstGeom prst="rect">
            <a:avLst/>
          </a:prstGeom>
          <a:ln w="12700">
            <a:miter lim="400000"/>
          </a:ln>
        </p:spPr>
      </p:pic>
      <p:pic>
        <p:nvPicPr>
          <p:cNvPr id="178" name="pasted-image.pdf" descr="pasted-image.pdf"/>
          <p:cNvPicPr>
            <a:picLocks noChangeAspect="1"/>
          </p:cNvPicPr>
          <p:nvPr/>
        </p:nvPicPr>
        <p:blipFill>
          <a:blip r:embed="rId3">
            <a:extLst/>
          </a:blip>
          <a:stretch>
            <a:fillRect/>
          </a:stretch>
        </p:blipFill>
        <p:spPr>
          <a:xfrm>
            <a:off x="7464014" y="4088391"/>
            <a:ext cx="8846378" cy="6020542"/>
          </a:xfrm>
          <a:prstGeom prst="rect">
            <a:avLst/>
          </a:prstGeom>
          <a:ln w="12700">
            <a:miter lim="400000"/>
          </a:ln>
        </p:spPr>
      </p:pic>
      <p:pic>
        <p:nvPicPr>
          <p:cNvPr id="179" name="pasted-image.pdf" descr="pasted-image.pdf"/>
          <p:cNvPicPr>
            <a:picLocks noChangeAspect="1"/>
          </p:cNvPicPr>
          <p:nvPr/>
        </p:nvPicPr>
        <p:blipFill>
          <a:blip r:embed="rId4">
            <a:extLst/>
          </a:blip>
          <a:stretch>
            <a:fillRect/>
          </a:stretch>
        </p:blipFill>
        <p:spPr>
          <a:xfrm>
            <a:off x="16820456" y="8649845"/>
            <a:ext cx="7138945" cy="4710842"/>
          </a:xfrm>
          <a:prstGeom prst="rect">
            <a:avLst/>
          </a:prstGeom>
          <a:ln w="12700">
            <a:miter lim="400000"/>
          </a:ln>
        </p:spPr>
      </p:pic>
      <p:pic>
        <p:nvPicPr>
          <p:cNvPr id="180" name="pasted-image.pdf" descr="pasted-image.pdf"/>
          <p:cNvPicPr>
            <a:picLocks noChangeAspect="1"/>
          </p:cNvPicPr>
          <p:nvPr/>
        </p:nvPicPr>
        <p:blipFill>
          <a:blip r:embed="rId5">
            <a:extLst/>
          </a:blip>
          <a:stretch>
            <a:fillRect/>
          </a:stretch>
        </p:blipFill>
        <p:spPr>
          <a:xfrm>
            <a:off x="16706365" y="1882549"/>
            <a:ext cx="3517405" cy="4339830"/>
          </a:xfrm>
          <a:prstGeom prst="rect">
            <a:avLst/>
          </a:prstGeom>
          <a:ln w="12700">
            <a:miter lim="400000"/>
          </a:ln>
        </p:spPr>
      </p:pic>
      <p:pic>
        <p:nvPicPr>
          <p:cNvPr id="181" name="pasted-image.pdf" descr="pasted-image.pdf"/>
          <p:cNvPicPr>
            <a:picLocks noChangeAspect="1"/>
          </p:cNvPicPr>
          <p:nvPr/>
        </p:nvPicPr>
        <p:blipFill>
          <a:blip r:embed="rId6">
            <a:extLst/>
          </a:blip>
          <a:stretch>
            <a:fillRect/>
          </a:stretch>
        </p:blipFill>
        <p:spPr>
          <a:xfrm>
            <a:off x="20366793" y="2290995"/>
            <a:ext cx="3350573" cy="3522938"/>
          </a:xfrm>
          <a:prstGeom prst="rect">
            <a:avLst/>
          </a:prstGeom>
          <a:ln w="12700">
            <a:miter lim="400000"/>
          </a:ln>
        </p:spPr>
      </p:pic>
      <p:pic>
        <p:nvPicPr>
          <p:cNvPr id="182" name="pasted-image.tiff" descr="pasted-image.tiff"/>
          <p:cNvPicPr>
            <a:picLocks noChangeAspect="1"/>
          </p:cNvPicPr>
          <p:nvPr/>
        </p:nvPicPr>
        <p:blipFill>
          <a:blip r:embed="rId7">
            <a:extLst/>
          </a:blip>
          <a:stretch>
            <a:fillRect/>
          </a:stretch>
        </p:blipFill>
        <p:spPr>
          <a:xfrm>
            <a:off x="1899576" y="5223405"/>
            <a:ext cx="4141462" cy="4247654"/>
          </a:xfrm>
          <a:prstGeom prst="rect">
            <a:avLst/>
          </a:prstGeom>
          <a:ln w="12700">
            <a:miter lim="400000"/>
          </a:ln>
        </p:spPr>
      </p:pic>
      <p:sp>
        <p:nvSpPr>
          <p:cNvPr id="183" name="PELUANG &amp; TANTANGAN KEPERAWATAN"/>
          <p:cNvSpPr/>
          <p:nvPr/>
        </p:nvSpPr>
        <p:spPr>
          <a:xfrm>
            <a:off x="400833" y="1678773"/>
            <a:ext cx="15052526" cy="1003733"/>
          </a:xfrm>
          <a:prstGeom prst="rect">
            <a:avLst/>
          </a:prstGeom>
          <a:ln w="12700">
            <a:miter lim="400000"/>
          </a:ln>
          <a:extLst>
            <a:ext uri="{C572A759-6A51-4108-AA02-DFA0A04FC94B}">
              <ma14:wrappingTextBoxFlag xmlns="" xmlns:ma14="http://schemas.microsoft.com/office/mac/drawingml/2011/main" val="1"/>
            </a:ext>
          </a:extLst>
        </p:spPr>
        <p:txBody>
          <a:bodyPr wrap="square" lIns="70293" tIns="70293" rIns="70293" bIns="70293" anchor="ctr">
            <a:spAutoFit/>
          </a:bodyPr>
          <a:lstStyle>
            <a:lvl1pPr algn="l" defTabSz="642937">
              <a:defRPr sz="6400" b="0">
                <a:solidFill>
                  <a:schemeClr val="accent5">
                    <a:lumOff val="-29866"/>
                  </a:schemeClr>
                </a:solidFill>
                <a:latin typeface="Futura Bold"/>
                <a:ea typeface="Futura Bold"/>
                <a:cs typeface="Futura Bold"/>
                <a:sym typeface="Futura Bold"/>
              </a:defRPr>
            </a:lvl1pPr>
          </a:lstStyle>
          <a:p>
            <a:pPr algn="ctr"/>
            <a:r>
              <a:rPr sz="5600" dirty="0">
                <a:latin typeface="Arial" pitchFamily="34" charset="0"/>
                <a:cs typeface="Arial" pitchFamily="34" charset="0"/>
              </a:rPr>
              <a:t>PELUANG &amp; TANTANGAN KEPERAWATAN</a:t>
            </a:r>
          </a:p>
        </p:txBody>
      </p:sp>
    </p:spTree>
    <p:extLst>
      <p:ext uri="{BB962C8B-B14F-4D97-AF65-F5344CB8AC3E}">
        <p14:creationId xmlns:p14="http://schemas.microsoft.com/office/powerpoint/2010/main" val="2139968572"/>
      </p:ext>
    </p:extLst>
  </p:cSld>
  <p:clrMapOvr>
    <a:masterClrMapping/>
  </p:clrMapOvr>
  <p:transition spd="slow">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pasted-image.tiff" descr="pasted-image.tiff"/>
          <p:cNvPicPr>
            <a:picLocks noChangeAspect="1"/>
          </p:cNvPicPr>
          <p:nvPr/>
        </p:nvPicPr>
        <p:blipFill>
          <a:blip r:embed="rId2">
            <a:extLst/>
          </a:blip>
          <a:stretch>
            <a:fillRect/>
          </a:stretch>
        </p:blipFill>
        <p:spPr>
          <a:xfrm>
            <a:off x="17849248" y="-62578"/>
            <a:ext cx="6612614" cy="13841156"/>
          </a:xfrm>
          <a:prstGeom prst="rect">
            <a:avLst/>
          </a:prstGeom>
          <a:ln w="12700">
            <a:miter lim="400000"/>
          </a:ln>
        </p:spPr>
      </p:pic>
      <p:sp>
        <p:nvSpPr>
          <p:cNvPr id="186" name="Moral"/>
          <p:cNvSpPr/>
          <p:nvPr/>
        </p:nvSpPr>
        <p:spPr>
          <a:xfrm>
            <a:off x="3679927" y="11013282"/>
            <a:ext cx="3338106" cy="2113732"/>
          </a:xfrm>
          <a:prstGeom prst="rect">
            <a:avLst/>
          </a:prstGeom>
          <a:solidFill>
            <a:schemeClr val="accent3"/>
          </a:solid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0293" tIns="70293" rIns="70293" bIns="70293" anchor="ctr"/>
          <a:lstStyle>
            <a:lvl1pPr>
              <a:defRPr sz="4800" b="0">
                <a:solidFill>
                  <a:srgbClr val="FFFFFF"/>
                </a:solidFill>
                <a:latin typeface="+mn-lt"/>
                <a:ea typeface="+mn-ea"/>
                <a:cs typeface="+mn-cs"/>
                <a:sym typeface="Helvetica Neue Medium"/>
              </a:defRPr>
            </a:lvl1pPr>
          </a:lstStyle>
          <a:p>
            <a:r>
              <a:rPr sz="8400" dirty="0">
                <a:latin typeface="Helvetica" pitchFamily="34" charset="0"/>
                <a:cs typeface="Helvetica" pitchFamily="34" charset="0"/>
              </a:rPr>
              <a:t>Moral</a:t>
            </a:r>
          </a:p>
        </p:txBody>
      </p:sp>
      <p:sp>
        <p:nvSpPr>
          <p:cNvPr id="187" name="Ethics"/>
          <p:cNvSpPr/>
          <p:nvPr/>
        </p:nvSpPr>
        <p:spPr>
          <a:xfrm>
            <a:off x="7383068" y="7968073"/>
            <a:ext cx="3338106" cy="2113734"/>
          </a:xfrm>
          <a:prstGeom prst="rect">
            <a:avLst/>
          </a:prstGeom>
          <a:solidFill>
            <a:schemeClr val="accent1"/>
          </a:solid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0293" tIns="70293" rIns="70293" bIns="70293" anchor="ctr"/>
          <a:lstStyle>
            <a:lvl1pPr>
              <a:defRPr sz="4800" b="0">
                <a:solidFill>
                  <a:srgbClr val="FFFFFF"/>
                </a:solidFill>
                <a:latin typeface="+mn-lt"/>
                <a:ea typeface="+mn-ea"/>
                <a:cs typeface="+mn-cs"/>
                <a:sym typeface="Helvetica Neue Medium"/>
              </a:defRPr>
            </a:lvl1pPr>
          </a:lstStyle>
          <a:p>
            <a:r>
              <a:rPr sz="7500" dirty="0"/>
              <a:t>Ethics</a:t>
            </a:r>
          </a:p>
        </p:txBody>
      </p:sp>
      <p:sp>
        <p:nvSpPr>
          <p:cNvPr id="188" name="Discipline"/>
          <p:cNvSpPr/>
          <p:nvPr/>
        </p:nvSpPr>
        <p:spPr>
          <a:xfrm>
            <a:off x="11248730" y="4979604"/>
            <a:ext cx="3338106" cy="2113732"/>
          </a:xfrm>
          <a:prstGeom prst="rect">
            <a:avLst/>
          </a:prstGeom>
          <a:solidFill>
            <a:schemeClr val="accent4">
              <a:hueOff val="-461056"/>
              <a:satOff val="4338"/>
              <a:lumOff val="-10225"/>
            </a:schemeClr>
          </a:solid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0293" tIns="70293" rIns="70293" bIns="70293" anchor="ctr"/>
          <a:lstStyle>
            <a:lvl1pPr>
              <a:defRPr sz="4800" b="0">
                <a:solidFill>
                  <a:srgbClr val="FFFFFF"/>
                </a:solidFill>
                <a:latin typeface="+mn-lt"/>
                <a:ea typeface="+mn-ea"/>
                <a:cs typeface="+mn-cs"/>
                <a:sym typeface="Helvetica Neue Medium"/>
              </a:defRPr>
            </a:lvl1pPr>
          </a:lstStyle>
          <a:p>
            <a:r>
              <a:rPr sz="5600" dirty="0"/>
              <a:t>Discipline</a:t>
            </a:r>
          </a:p>
        </p:txBody>
      </p:sp>
      <p:sp>
        <p:nvSpPr>
          <p:cNvPr id="189" name="Professional"/>
          <p:cNvSpPr/>
          <p:nvPr/>
        </p:nvSpPr>
        <p:spPr>
          <a:xfrm>
            <a:off x="15044737" y="1824447"/>
            <a:ext cx="4767264" cy="2113734"/>
          </a:xfrm>
          <a:prstGeom prst="rect">
            <a:avLst/>
          </a:prstGeom>
          <a:solidFill>
            <a:schemeClr val="accent6"/>
          </a:solid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0293" tIns="70293" rIns="70293" bIns="70293" anchor="ctr"/>
          <a:lstStyle>
            <a:lvl1pPr>
              <a:defRPr sz="4200" b="0">
                <a:solidFill>
                  <a:srgbClr val="FFFFFF"/>
                </a:solidFill>
                <a:latin typeface="+mn-lt"/>
                <a:ea typeface="+mn-ea"/>
                <a:cs typeface="+mn-cs"/>
                <a:sym typeface="Helvetica Neue Medium"/>
              </a:defRPr>
            </a:lvl1pPr>
          </a:lstStyle>
          <a:p>
            <a:r>
              <a:rPr sz="5600" dirty="0">
                <a:latin typeface="Arial" pitchFamily="34" charset="0"/>
                <a:cs typeface="Arial" pitchFamily="34" charset="0"/>
              </a:rPr>
              <a:t>Professional</a:t>
            </a:r>
          </a:p>
        </p:txBody>
      </p:sp>
      <p:sp>
        <p:nvSpPr>
          <p:cNvPr id="190" name="Prinsip-prinsip benar atau salah &amp; perilaku yang baik atau buruk dari karakter manusia"/>
          <p:cNvSpPr/>
          <p:nvPr/>
        </p:nvSpPr>
        <p:spPr>
          <a:xfrm>
            <a:off x="7331794" y="11029673"/>
            <a:ext cx="9781873" cy="2080951"/>
          </a:xfrm>
          <a:prstGeom prst="rect">
            <a:avLst/>
          </a:prstGeom>
          <a:ln w="12700">
            <a:miter lim="400000"/>
          </a:ln>
          <a:extLst>
            <a:ext uri="{C572A759-6A51-4108-AA02-DFA0A04FC94B}">
              <ma14:wrappingTextBoxFlag xmlns="" xmlns:ma14="http://schemas.microsoft.com/office/mac/drawingml/2011/main" val="1"/>
            </a:ext>
          </a:extLst>
        </p:spPr>
        <p:txBody>
          <a:bodyPr lIns="70293" tIns="70293" rIns="70293" bIns="70293" anchor="ctr">
            <a:spAutoFit/>
          </a:bodyPr>
          <a:lstStyle>
            <a:lvl1pPr algn="l" defTabSz="642937">
              <a:defRPr sz="3600" b="0">
                <a:latin typeface="Arial"/>
                <a:ea typeface="Arial"/>
                <a:cs typeface="Arial"/>
                <a:sym typeface="Arial"/>
              </a:defRPr>
            </a:lvl1pPr>
          </a:lstStyle>
          <a:p>
            <a:r>
              <a:rPr sz="4200" dirty="0" err="1"/>
              <a:t>Prinsip-prinsip</a:t>
            </a:r>
            <a:r>
              <a:rPr sz="4200" dirty="0"/>
              <a:t> </a:t>
            </a:r>
            <a:r>
              <a:rPr sz="4200" dirty="0" err="1"/>
              <a:t>benar</a:t>
            </a:r>
            <a:r>
              <a:rPr sz="4200" dirty="0"/>
              <a:t> </a:t>
            </a:r>
            <a:r>
              <a:rPr sz="4200" dirty="0" err="1"/>
              <a:t>atau</a:t>
            </a:r>
            <a:r>
              <a:rPr sz="4200" dirty="0"/>
              <a:t> </a:t>
            </a:r>
            <a:r>
              <a:rPr sz="4200" dirty="0" err="1"/>
              <a:t>salah</a:t>
            </a:r>
            <a:r>
              <a:rPr sz="4200" dirty="0"/>
              <a:t> &amp; </a:t>
            </a:r>
            <a:r>
              <a:rPr sz="4200" dirty="0" err="1"/>
              <a:t>perilaku</a:t>
            </a:r>
            <a:r>
              <a:rPr sz="4200" dirty="0"/>
              <a:t> yang </a:t>
            </a:r>
            <a:r>
              <a:rPr sz="4200" dirty="0" err="1"/>
              <a:t>baik</a:t>
            </a:r>
            <a:r>
              <a:rPr sz="4200" dirty="0"/>
              <a:t> </a:t>
            </a:r>
            <a:r>
              <a:rPr sz="4200" dirty="0" err="1"/>
              <a:t>atau</a:t>
            </a:r>
            <a:r>
              <a:rPr sz="4200" dirty="0"/>
              <a:t> </a:t>
            </a:r>
            <a:r>
              <a:rPr sz="4200" dirty="0" err="1"/>
              <a:t>buruk</a:t>
            </a:r>
            <a:r>
              <a:rPr sz="4200" dirty="0"/>
              <a:t> </a:t>
            </a:r>
            <a:r>
              <a:rPr sz="4200" dirty="0" err="1"/>
              <a:t>dari</a:t>
            </a:r>
            <a:r>
              <a:rPr sz="4200" dirty="0"/>
              <a:t> </a:t>
            </a:r>
            <a:r>
              <a:rPr sz="4200" dirty="0" err="1"/>
              <a:t>karakter</a:t>
            </a:r>
            <a:r>
              <a:rPr sz="4200" dirty="0"/>
              <a:t> </a:t>
            </a:r>
            <a:r>
              <a:rPr sz="4200" dirty="0" err="1"/>
              <a:t>manusia</a:t>
            </a:r>
            <a:endParaRPr sz="4200" dirty="0"/>
          </a:p>
        </p:txBody>
      </p:sp>
      <p:sp>
        <p:nvSpPr>
          <p:cNvPr id="191" name="Prinsip-prinsip moral yang mempengaruhi perilaku atau aktivitas seseorang"/>
          <p:cNvSpPr/>
          <p:nvPr/>
        </p:nvSpPr>
        <p:spPr>
          <a:xfrm>
            <a:off x="11035027" y="7984465"/>
            <a:ext cx="7200513" cy="2080951"/>
          </a:xfrm>
          <a:prstGeom prst="rect">
            <a:avLst/>
          </a:prstGeom>
          <a:ln w="12700">
            <a:miter lim="400000"/>
          </a:ln>
          <a:extLst>
            <a:ext uri="{C572A759-6A51-4108-AA02-DFA0A04FC94B}">
              <ma14:wrappingTextBoxFlag xmlns="" xmlns:ma14="http://schemas.microsoft.com/office/mac/drawingml/2011/main" val="1"/>
            </a:ext>
          </a:extLst>
        </p:spPr>
        <p:txBody>
          <a:bodyPr wrap="square" lIns="70293" tIns="70293" rIns="70293" bIns="70293" anchor="ctr">
            <a:spAutoFit/>
          </a:bodyPr>
          <a:lstStyle>
            <a:lvl1pPr algn="l" defTabSz="642937">
              <a:defRPr sz="3600" b="0">
                <a:latin typeface="Arial"/>
                <a:ea typeface="Arial"/>
                <a:cs typeface="Arial"/>
                <a:sym typeface="Arial"/>
              </a:defRPr>
            </a:lvl1pPr>
          </a:lstStyle>
          <a:p>
            <a:r>
              <a:rPr sz="4200" dirty="0" err="1"/>
              <a:t>Prinsip-prinsip</a:t>
            </a:r>
            <a:r>
              <a:rPr sz="4200" dirty="0"/>
              <a:t> moral yang </a:t>
            </a:r>
            <a:r>
              <a:rPr sz="4200" dirty="0" err="1"/>
              <a:t>mempengaruhi</a:t>
            </a:r>
            <a:r>
              <a:rPr sz="4200" dirty="0"/>
              <a:t> </a:t>
            </a:r>
            <a:r>
              <a:rPr sz="4200" dirty="0" err="1"/>
              <a:t>perilaku</a:t>
            </a:r>
            <a:r>
              <a:rPr sz="4200" dirty="0"/>
              <a:t> </a:t>
            </a:r>
            <a:r>
              <a:rPr sz="4200" dirty="0" err="1"/>
              <a:t>atau</a:t>
            </a:r>
            <a:r>
              <a:rPr sz="4200" dirty="0"/>
              <a:t> </a:t>
            </a:r>
            <a:r>
              <a:rPr sz="4200" dirty="0" err="1"/>
              <a:t>aktivitas</a:t>
            </a:r>
            <a:r>
              <a:rPr sz="4200" dirty="0"/>
              <a:t> </a:t>
            </a:r>
            <a:r>
              <a:rPr sz="4200" dirty="0" err="1"/>
              <a:t>seseorang</a:t>
            </a:r>
            <a:endParaRPr sz="4200" dirty="0"/>
          </a:p>
        </p:txBody>
      </p:sp>
      <p:sp>
        <p:nvSpPr>
          <p:cNvPr id="192" name="Praktek melatih orang untuk mematuhi peraturan atau kode etik perilaku, menggunakan hukuman untuk mengoreksi ketidaktaatan."/>
          <p:cNvSpPr/>
          <p:nvPr/>
        </p:nvSpPr>
        <p:spPr>
          <a:xfrm>
            <a:off x="1045607" y="4672827"/>
            <a:ext cx="9781873" cy="2727282"/>
          </a:xfrm>
          <a:prstGeom prst="rect">
            <a:avLst/>
          </a:prstGeom>
          <a:ln w="12700">
            <a:miter lim="400000"/>
          </a:ln>
          <a:extLst>
            <a:ext uri="{C572A759-6A51-4108-AA02-DFA0A04FC94B}">
              <ma14:wrappingTextBoxFlag xmlns="" xmlns:ma14="http://schemas.microsoft.com/office/mac/drawingml/2011/main" val="1"/>
            </a:ext>
          </a:extLst>
        </p:spPr>
        <p:txBody>
          <a:bodyPr lIns="70293" tIns="70293" rIns="70293" bIns="70293" anchor="ctr">
            <a:spAutoFit/>
          </a:bodyPr>
          <a:lstStyle>
            <a:lvl1pPr algn="l" defTabSz="642937">
              <a:defRPr sz="3600" b="0">
                <a:latin typeface="Arial"/>
                <a:ea typeface="Arial"/>
                <a:cs typeface="Arial"/>
                <a:sym typeface="Arial"/>
              </a:defRPr>
            </a:lvl1pPr>
          </a:lstStyle>
          <a:p>
            <a:pPr algn="just"/>
            <a:r>
              <a:rPr sz="4200" dirty="0" err="1"/>
              <a:t>Praktek</a:t>
            </a:r>
            <a:r>
              <a:rPr sz="4200" dirty="0"/>
              <a:t> </a:t>
            </a:r>
            <a:r>
              <a:rPr sz="4200" dirty="0" err="1"/>
              <a:t>melatih</a:t>
            </a:r>
            <a:r>
              <a:rPr sz="4200" dirty="0"/>
              <a:t> orang </a:t>
            </a:r>
            <a:r>
              <a:rPr sz="4200" dirty="0" err="1"/>
              <a:t>untuk</a:t>
            </a:r>
            <a:r>
              <a:rPr sz="4200" dirty="0"/>
              <a:t> </a:t>
            </a:r>
            <a:r>
              <a:rPr sz="4200" dirty="0" err="1"/>
              <a:t>mematuhi</a:t>
            </a:r>
            <a:r>
              <a:rPr sz="4200" dirty="0"/>
              <a:t> </a:t>
            </a:r>
            <a:r>
              <a:rPr sz="4200" dirty="0" err="1"/>
              <a:t>peraturan</a:t>
            </a:r>
            <a:r>
              <a:rPr sz="4200" dirty="0"/>
              <a:t> </a:t>
            </a:r>
            <a:r>
              <a:rPr sz="4200" dirty="0" err="1"/>
              <a:t>atau</a:t>
            </a:r>
            <a:r>
              <a:rPr sz="4200" dirty="0"/>
              <a:t> </a:t>
            </a:r>
            <a:r>
              <a:rPr sz="4200" dirty="0" err="1"/>
              <a:t>kode</a:t>
            </a:r>
            <a:r>
              <a:rPr sz="4200" dirty="0"/>
              <a:t> </a:t>
            </a:r>
            <a:r>
              <a:rPr sz="4200" dirty="0" err="1"/>
              <a:t>etik</a:t>
            </a:r>
            <a:r>
              <a:rPr sz="4200" dirty="0"/>
              <a:t> </a:t>
            </a:r>
            <a:r>
              <a:rPr sz="4200" dirty="0" err="1"/>
              <a:t>perilaku</a:t>
            </a:r>
            <a:r>
              <a:rPr sz="4200" dirty="0"/>
              <a:t>, </a:t>
            </a:r>
            <a:r>
              <a:rPr sz="4200" dirty="0" err="1"/>
              <a:t>menggunakan</a:t>
            </a:r>
            <a:r>
              <a:rPr sz="4200" dirty="0"/>
              <a:t> </a:t>
            </a:r>
            <a:r>
              <a:rPr sz="4200" dirty="0" err="1"/>
              <a:t>hukuman</a:t>
            </a:r>
            <a:r>
              <a:rPr sz="4200" dirty="0"/>
              <a:t> </a:t>
            </a:r>
            <a:r>
              <a:rPr sz="4200" dirty="0" err="1"/>
              <a:t>untuk</a:t>
            </a:r>
            <a:r>
              <a:rPr sz="4200" dirty="0"/>
              <a:t> </a:t>
            </a:r>
            <a:r>
              <a:rPr sz="4200" dirty="0" err="1"/>
              <a:t>mengoreksi</a:t>
            </a:r>
            <a:r>
              <a:rPr sz="4200" dirty="0"/>
              <a:t> </a:t>
            </a:r>
            <a:r>
              <a:rPr sz="4200" dirty="0" err="1"/>
              <a:t>ketidaktaatan</a:t>
            </a:r>
            <a:r>
              <a:rPr sz="4200" dirty="0"/>
              <a:t>.</a:t>
            </a:r>
          </a:p>
        </p:txBody>
      </p:sp>
      <p:sp>
        <p:nvSpPr>
          <p:cNvPr id="193" name="Bahan penting dalam mencapai lingkungan kerja yang sehat dan dimungkinkan melalui konteks praktik"/>
          <p:cNvSpPr/>
          <p:nvPr/>
        </p:nvSpPr>
        <p:spPr>
          <a:xfrm>
            <a:off x="5875739" y="1917785"/>
            <a:ext cx="8974438" cy="1927063"/>
          </a:xfrm>
          <a:prstGeom prst="rect">
            <a:avLst/>
          </a:prstGeom>
          <a:ln w="12700">
            <a:miter lim="400000"/>
          </a:ln>
          <a:extLst>
            <a:ext uri="{C572A759-6A51-4108-AA02-DFA0A04FC94B}">
              <ma14:wrappingTextBoxFlag xmlns="" xmlns:ma14="http://schemas.microsoft.com/office/mac/drawingml/2011/main" val="1"/>
            </a:ext>
          </a:extLst>
        </p:spPr>
        <p:txBody>
          <a:bodyPr lIns="70293" tIns="70293" rIns="70293" bIns="70293" anchor="ctr">
            <a:spAutoFit/>
          </a:bodyPr>
          <a:lstStyle>
            <a:lvl1pPr algn="l" defTabSz="642937">
              <a:defRPr sz="3600" b="0">
                <a:latin typeface="Arial"/>
                <a:ea typeface="Arial"/>
                <a:cs typeface="Arial"/>
                <a:sym typeface="Arial"/>
              </a:defRPr>
            </a:lvl1pPr>
          </a:lstStyle>
          <a:p>
            <a:pPr algn="just"/>
            <a:r>
              <a:rPr sz="3700" dirty="0" err="1"/>
              <a:t>Bahan</a:t>
            </a:r>
            <a:r>
              <a:rPr sz="3700" dirty="0"/>
              <a:t> </a:t>
            </a:r>
            <a:r>
              <a:rPr sz="3700" dirty="0" err="1"/>
              <a:t>penting</a:t>
            </a:r>
            <a:r>
              <a:rPr sz="3700" dirty="0"/>
              <a:t> </a:t>
            </a:r>
            <a:r>
              <a:rPr sz="3700" dirty="0" err="1"/>
              <a:t>dalam</a:t>
            </a:r>
            <a:r>
              <a:rPr sz="3700" dirty="0"/>
              <a:t> </a:t>
            </a:r>
            <a:r>
              <a:rPr sz="3700" dirty="0" err="1"/>
              <a:t>mencapai</a:t>
            </a:r>
            <a:r>
              <a:rPr sz="3700" dirty="0"/>
              <a:t> </a:t>
            </a:r>
            <a:r>
              <a:rPr sz="3700" dirty="0" err="1"/>
              <a:t>lingkungan</a:t>
            </a:r>
            <a:r>
              <a:rPr sz="3700" dirty="0"/>
              <a:t> </a:t>
            </a:r>
            <a:r>
              <a:rPr sz="4200" dirty="0" err="1"/>
              <a:t>kerja</a:t>
            </a:r>
            <a:r>
              <a:rPr sz="3700" dirty="0"/>
              <a:t> yang </a:t>
            </a:r>
            <a:r>
              <a:rPr sz="3700" dirty="0" err="1"/>
              <a:t>sehat</a:t>
            </a:r>
            <a:r>
              <a:rPr sz="3700" dirty="0"/>
              <a:t> </a:t>
            </a:r>
            <a:r>
              <a:rPr sz="3700" dirty="0" err="1"/>
              <a:t>dan</a:t>
            </a:r>
            <a:r>
              <a:rPr sz="3700" dirty="0"/>
              <a:t> </a:t>
            </a:r>
            <a:r>
              <a:rPr sz="3700" dirty="0" err="1"/>
              <a:t>dimungkinkan</a:t>
            </a:r>
            <a:r>
              <a:rPr sz="3700" dirty="0"/>
              <a:t> </a:t>
            </a:r>
            <a:r>
              <a:rPr sz="3700" dirty="0" err="1"/>
              <a:t>melalui</a:t>
            </a:r>
            <a:r>
              <a:rPr sz="3700" dirty="0"/>
              <a:t> </a:t>
            </a:r>
            <a:r>
              <a:rPr sz="3700" dirty="0" err="1"/>
              <a:t>konteks</a:t>
            </a:r>
            <a:r>
              <a:rPr sz="3700" dirty="0"/>
              <a:t> </a:t>
            </a:r>
            <a:r>
              <a:rPr sz="3700" dirty="0" err="1"/>
              <a:t>praktik</a:t>
            </a:r>
            <a:endParaRPr sz="3700" dirty="0"/>
          </a:p>
        </p:txBody>
      </p:sp>
      <p:sp>
        <p:nvSpPr>
          <p:cNvPr id="194" name="Regulation"/>
          <p:cNvSpPr/>
          <p:nvPr/>
        </p:nvSpPr>
        <p:spPr>
          <a:xfrm>
            <a:off x="18235539" y="6953414"/>
            <a:ext cx="4311177" cy="1296121"/>
          </a:xfrm>
          <a:prstGeom prst="rect">
            <a:avLst/>
          </a:prstGeom>
          <a:ln w="12700">
            <a:miter lim="400000"/>
          </a:ln>
          <a:extLst>
            <a:ext uri="{C572A759-6A51-4108-AA02-DFA0A04FC94B}">
              <ma14:wrappingTextBoxFlag xmlns="" xmlns:ma14="http://schemas.microsoft.com/office/mac/drawingml/2011/main" val="1"/>
            </a:ext>
          </a:extLst>
        </p:spPr>
        <p:txBody>
          <a:bodyPr wrap="none" lIns="70293" tIns="70293" rIns="70293" bIns="70293" anchor="ctr">
            <a:spAutoFit/>
          </a:bodyPr>
          <a:lstStyle>
            <a:lvl1pPr>
              <a:defRPr sz="4800"/>
            </a:lvl1pPr>
          </a:lstStyle>
          <a:p>
            <a:r>
              <a:rPr sz="7500" dirty="0"/>
              <a:t>Regulation</a:t>
            </a:r>
          </a:p>
        </p:txBody>
      </p:sp>
      <p:sp>
        <p:nvSpPr>
          <p:cNvPr id="196" name="PELAYANAN Kita harus lebih baik"/>
          <p:cNvSpPr/>
          <p:nvPr/>
        </p:nvSpPr>
        <p:spPr>
          <a:xfrm>
            <a:off x="2495625" y="308992"/>
            <a:ext cx="15353621" cy="1003733"/>
          </a:xfrm>
          <a:prstGeom prst="rect">
            <a:avLst/>
          </a:prstGeom>
          <a:ln w="12700">
            <a:miter lim="400000"/>
          </a:ln>
          <a:extLst>
            <a:ext uri="{C572A759-6A51-4108-AA02-DFA0A04FC94B}">
              <ma14:wrappingTextBoxFlag xmlns="" xmlns:ma14="http://schemas.microsoft.com/office/mac/drawingml/2011/main" val="1"/>
            </a:ext>
          </a:extLst>
        </p:spPr>
        <p:txBody>
          <a:bodyPr wrap="square" lIns="70293" tIns="70293" rIns="70293" bIns="70293" anchor="ctr">
            <a:spAutoFit/>
          </a:bodyPr>
          <a:lstStyle>
            <a:lvl1pPr>
              <a:defRPr sz="4800" cap="all">
                <a:solidFill>
                  <a:srgbClr val="AA190A"/>
                </a:solidFill>
              </a:defRPr>
            </a:lvl1pPr>
          </a:lstStyle>
          <a:p>
            <a:r>
              <a:rPr sz="5600" b="1" dirty="0">
                <a:solidFill>
                  <a:schemeClr val="accent4">
                    <a:lumMod val="50000"/>
                  </a:schemeClr>
                </a:solidFill>
                <a:latin typeface="Arial" pitchFamily="34" charset="0"/>
                <a:cs typeface="Arial" pitchFamily="34" charset="0"/>
              </a:rPr>
              <a:t>PELAYANAN Kita </a:t>
            </a:r>
            <a:r>
              <a:rPr sz="5600" b="1" dirty="0" err="1">
                <a:solidFill>
                  <a:schemeClr val="accent4">
                    <a:lumMod val="50000"/>
                  </a:schemeClr>
                </a:solidFill>
                <a:latin typeface="Arial" pitchFamily="34" charset="0"/>
                <a:cs typeface="Arial" pitchFamily="34" charset="0"/>
              </a:rPr>
              <a:t>harus</a:t>
            </a:r>
            <a:r>
              <a:rPr sz="5600" b="1" dirty="0">
                <a:solidFill>
                  <a:schemeClr val="accent4">
                    <a:lumMod val="50000"/>
                  </a:schemeClr>
                </a:solidFill>
                <a:latin typeface="Arial" pitchFamily="34" charset="0"/>
                <a:cs typeface="Arial" pitchFamily="34" charset="0"/>
              </a:rPr>
              <a:t> </a:t>
            </a:r>
            <a:r>
              <a:rPr sz="5600" b="1" dirty="0" err="1">
                <a:solidFill>
                  <a:schemeClr val="accent4">
                    <a:lumMod val="50000"/>
                  </a:schemeClr>
                </a:solidFill>
                <a:latin typeface="Arial" pitchFamily="34" charset="0"/>
                <a:cs typeface="Arial" pitchFamily="34" charset="0"/>
              </a:rPr>
              <a:t>lebih</a:t>
            </a:r>
            <a:r>
              <a:rPr sz="5600" b="1" dirty="0">
                <a:solidFill>
                  <a:schemeClr val="accent4">
                    <a:lumMod val="50000"/>
                  </a:schemeClr>
                </a:solidFill>
                <a:latin typeface="Arial" pitchFamily="34" charset="0"/>
                <a:cs typeface="Arial" pitchFamily="34" charset="0"/>
              </a:rPr>
              <a:t> </a:t>
            </a:r>
            <a:r>
              <a:rPr sz="5600" b="1" dirty="0" err="1">
                <a:solidFill>
                  <a:schemeClr val="accent4">
                    <a:lumMod val="50000"/>
                  </a:schemeClr>
                </a:solidFill>
                <a:latin typeface="Arial" pitchFamily="34" charset="0"/>
                <a:cs typeface="Arial" pitchFamily="34" charset="0"/>
              </a:rPr>
              <a:t>baik</a:t>
            </a:r>
            <a:endParaRPr sz="5600" b="1" dirty="0">
              <a:solidFill>
                <a:schemeClr val="accent4">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147183724"/>
      </p:ext>
    </p:extLst>
  </p:cSld>
  <p:clrMapOvr>
    <a:masterClrMapping/>
  </p:clrMapOvr>
  <p:transition spd="slow">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ectangle"/>
          <p:cNvSpPr/>
          <p:nvPr/>
        </p:nvSpPr>
        <p:spPr>
          <a:xfrm>
            <a:off x="-28815" y="-68880"/>
            <a:ext cx="8084838" cy="13853760"/>
          </a:xfrm>
          <a:prstGeom prst="rect">
            <a:avLst/>
          </a:prstGeom>
          <a:solidFill>
            <a:schemeClr val="accent5">
              <a:hueOff val="-82419"/>
              <a:satOff val="-9513"/>
              <a:lumOff val="-16343"/>
            </a:schemeClr>
          </a:solidFill>
          <a:ln w="12700">
            <a:miter lim="400000"/>
          </a:ln>
        </p:spPr>
        <p:txBody>
          <a:bodyPr lIns="70293" tIns="70293" rIns="70293" bIns="70293" anchor="ctr"/>
          <a:lstStyle/>
          <a:p>
            <a:pPr>
              <a:defRPr sz="3000" b="0">
                <a:solidFill>
                  <a:srgbClr val="FFFFFF"/>
                </a:solidFill>
                <a:latin typeface="+mn-lt"/>
                <a:ea typeface="+mn-ea"/>
                <a:cs typeface="+mn-cs"/>
                <a:sym typeface="Helvetica Neue Medium"/>
              </a:defRPr>
            </a:pPr>
            <a:endParaRPr/>
          </a:p>
        </p:txBody>
      </p:sp>
      <p:pic>
        <p:nvPicPr>
          <p:cNvPr id="199" name="pasted-image.tiff" descr="pasted-image.tiff"/>
          <p:cNvPicPr>
            <a:picLocks noChangeAspect="1"/>
          </p:cNvPicPr>
          <p:nvPr/>
        </p:nvPicPr>
        <p:blipFill>
          <a:blip r:embed="rId3">
            <a:extLst/>
          </a:blip>
          <a:stretch>
            <a:fillRect/>
          </a:stretch>
        </p:blipFill>
        <p:spPr>
          <a:xfrm>
            <a:off x="-28037" y="4725766"/>
            <a:ext cx="8083283" cy="4264468"/>
          </a:xfrm>
          <a:prstGeom prst="rect">
            <a:avLst/>
          </a:prstGeom>
          <a:ln w="12700">
            <a:miter lim="400000"/>
          </a:ln>
        </p:spPr>
      </p:pic>
      <p:sp>
        <p:nvSpPr>
          <p:cNvPr id="200" name="Profesi perawat seharusnya dibangun melalui nilai-nilai"/>
          <p:cNvSpPr/>
          <p:nvPr/>
        </p:nvSpPr>
        <p:spPr>
          <a:xfrm>
            <a:off x="10360563" y="714626"/>
            <a:ext cx="10855681" cy="1865508"/>
          </a:xfrm>
          <a:prstGeom prst="rect">
            <a:avLst/>
          </a:prstGeom>
          <a:ln w="12700">
            <a:miter lim="400000"/>
          </a:ln>
          <a:extLst>
            <a:ext uri="{C572A759-6A51-4108-AA02-DFA0A04FC94B}">
              <ma14:wrappingTextBoxFlag xmlns="" xmlns:ma14="http://schemas.microsoft.com/office/mac/drawingml/2011/main" val="1"/>
            </a:ext>
          </a:extLst>
        </p:spPr>
        <p:txBody>
          <a:bodyPr lIns="70293" tIns="70293" rIns="70293" bIns="70293" anchor="ctr">
            <a:spAutoFit/>
          </a:bodyPr>
          <a:lstStyle>
            <a:lvl1pPr>
              <a:defRPr sz="4800" b="0">
                <a:latin typeface="Futura Bold"/>
                <a:ea typeface="Futura Bold"/>
                <a:cs typeface="Futura Bold"/>
                <a:sym typeface="Futura Bold"/>
              </a:defRPr>
            </a:lvl1pPr>
          </a:lstStyle>
          <a:p>
            <a:r>
              <a:rPr sz="5600" dirty="0" err="1"/>
              <a:t>Profesi</a:t>
            </a:r>
            <a:r>
              <a:rPr sz="5600" dirty="0"/>
              <a:t> </a:t>
            </a:r>
            <a:r>
              <a:rPr sz="5600" dirty="0" err="1"/>
              <a:t>perawat</a:t>
            </a:r>
            <a:r>
              <a:rPr sz="5600" dirty="0"/>
              <a:t> </a:t>
            </a:r>
            <a:r>
              <a:rPr sz="5600" dirty="0" err="1"/>
              <a:t>seharusnya</a:t>
            </a:r>
            <a:r>
              <a:rPr sz="5600" dirty="0"/>
              <a:t> </a:t>
            </a:r>
            <a:r>
              <a:rPr sz="5600" dirty="0" err="1"/>
              <a:t>dibangun</a:t>
            </a:r>
            <a:r>
              <a:rPr sz="5600" dirty="0"/>
              <a:t> </a:t>
            </a:r>
            <a:r>
              <a:rPr sz="5600" dirty="0" err="1"/>
              <a:t>melalui</a:t>
            </a:r>
            <a:r>
              <a:rPr sz="5600" dirty="0"/>
              <a:t> </a:t>
            </a:r>
            <a:r>
              <a:rPr sz="5600" dirty="0" err="1"/>
              <a:t>nilai-nilai</a:t>
            </a:r>
            <a:endParaRPr sz="5600" dirty="0"/>
          </a:p>
        </p:txBody>
      </p:sp>
      <p:pic>
        <p:nvPicPr>
          <p:cNvPr id="201" name="pasted-image.tiff" descr="pasted-image.tiff"/>
          <p:cNvPicPr>
            <a:picLocks noChangeAspect="1"/>
          </p:cNvPicPr>
          <p:nvPr/>
        </p:nvPicPr>
        <p:blipFill>
          <a:blip r:embed="rId4">
            <a:extLst/>
          </a:blip>
          <a:stretch>
            <a:fillRect/>
          </a:stretch>
        </p:blipFill>
        <p:spPr>
          <a:xfrm>
            <a:off x="8780418" y="3600219"/>
            <a:ext cx="14211132" cy="9699346"/>
          </a:xfrm>
          <a:prstGeom prst="rect">
            <a:avLst/>
          </a:prstGeom>
          <a:ln w="12700">
            <a:miter lim="400000"/>
          </a:ln>
        </p:spPr>
      </p:pic>
    </p:spTree>
    <p:extLst>
      <p:ext uri="{BB962C8B-B14F-4D97-AF65-F5344CB8AC3E}">
        <p14:creationId xmlns:p14="http://schemas.microsoft.com/office/powerpoint/2010/main" val="1730053619"/>
      </p:ext>
    </p:extLst>
  </p:cSld>
  <p:clrMapOvr>
    <a:masterClrMapping/>
  </p:clrMapOvr>
  <p:transition spd="slow">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ROFESIONAL"/>
          <p:cNvSpPr/>
          <p:nvPr/>
        </p:nvSpPr>
        <p:spPr>
          <a:xfrm>
            <a:off x="8638908" y="2631283"/>
            <a:ext cx="4720981" cy="2675466"/>
          </a:xfrm>
          <a:prstGeom prst="roundRect">
            <a:avLst>
              <a:gd name="adj" fmla="val 12483"/>
            </a:avLst>
          </a:prstGeom>
          <a:solidFill>
            <a:schemeClr val="accent5">
              <a:lumOff val="-29866"/>
            </a:schemeClr>
          </a:solid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0293" tIns="70293" rIns="70293" bIns="70293" anchor="ctr"/>
          <a:lstStyle>
            <a:lvl1pPr>
              <a:defRPr sz="5000" b="0">
                <a:solidFill>
                  <a:srgbClr val="FFFFFF"/>
                </a:solidFill>
                <a:latin typeface="+mn-lt"/>
                <a:ea typeface="+mn-ea"/>
                <a:cs typeface="+mn-cs"/>
                <a:sym typeface="Helvetica Neue Medium"/>
              </a:defRPr>
            </a:lvl1pPr>
          </a:lstStyle>
          <a:p>
            <a:r>
              <a:rPr sz="4200" dirty="0">
                <a:latin typeface="Arial" pitchFamily="34" charset="0"/>
                <a:cs typeface="Arial" pitchFamily="34" charset="0"/>
              </a:rPr>
              <a:t>PROFESIONAL</a:t>
            </a:r>
          </a:p>
        </p:txBody>
      </p:sp>
      <p:sp>
        <p:nvSpPr>
          <p:cNvPr id="205" name="MASYARAKAT"/>
          <p:cNvSpPr/>
          <p:nvPr/>
        </p:nvSpPr>
        <p:spPr>
          <a:xfrm>
            <a:off x="18536087" y="2631283"/>
            <a:ext cx="4720981" cy="2675466"/>
          </a:xfrm>
          <a:prstGeom prst="roundRect">
            <a:avLst>
              <a:gd name="adj" fmla="val 12483"/>
            </a:avLst>
          </a:prstGeom>
          <a:solidFill>
            <a:schemeClr val="accent5">
              <a:lumOff val="-29866"/>
            </a:schemeClr>
          </a:solidFill>
          <a:ln w="12700">
            <a:miter lim="400000"/>
          </a:ln>
          <a:effectLst>
            <a:outerShdw blurRad="889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0293" tIns="70293" rIns="70293" bIns="70293" anchor="ctr"/>
          <a:lstStyle>
            <a:lvl1pPr>
              <a:defRPr sz="5000" b="0">
                <a:solidFill>
                  <a:srgbClr val="FFFFFF"/>
                </a:solidFill>
                <a:latin typeface="+mn-lt"/>
                <a:ea typeface="+mn-ea"/>
                <a:cs typeface="+mn-cs"/>
                <a:sym typeface="Helvetica Neue Medium"/>
              </a:defRPr>
            </a:lvl1pPr>
          </a:lstStyle>
          <a:p>
            <a:r>
              <a:rPr sz="4200" dirty="0">
                <a:latin typeface="Arial" pitchFamily="34" charset="0"/>
                <a:cs typeface="Arial" pitchFamily="34" charset="0"/>
              </a:rPr>
              <a:t>MASYARAKAT</a:t>
            </a:r>
          </a:p>
        </p:txBody>
      </p:sp>
      <p:pic>
        <p:nvPicPr>
          <p:cNvPr id="206" name="Line" descr="Line"/>
          <p:cNvPicPr>
            <a:picLocks/>
          </p:cNvPicPr>
          <p:nvPr/>
        </p:nvPicPr>
        <p:blipFill>
          <a:blip r:embed="rId2">
            <a:extLst/>
          </a:blip>
          <a:stretch>
            <a:fillRect/>
          </a:stretch>
        </p:blipFill>
        <p:spPr>
          <a:xfrm>
            <a:off x="14556516" y="3739736"/>
            <a:ext cx="2296804" cy="458556"/>
          </a:xfrm>
          <a:prstGeom prst="rect">
            <a:avLst/>
          </a:prstGeom>
        </p:spPr>
      </p:pic>
      <p:sp>
        <p:nvSpPr>
          <p:cNvPr id="208" name="Tanggung jawab moral (moral responsibility)"/>
          <p:cNvSpPr/>
          <p:nvPr/>
        </p:nvSpPr>
        <p:spPr>
          <a:xfrm>
            <a:off x="8873059" y="7363350"/>
            <a:ext cx="6493219" cy="1434620"/>
          </a:xfrm>
          <a:prstGeom prst="rect">
            <a:avLst/>
          </a:prstGeom>
          <a:ln w="12700">
            <a:miter lim="400000"/>
          </a:ln>
          <a:extLst>
            <a:ext uri="{C572A759-6A51-4108-AA02-DFA0A04FC94B}">
              <ma14:wrappingTextBoxFlag xmlns="" xmlns:ma14="http://schemas.microsoft.com/office/mac/drawingml/2011/main" val="1"/>
            </a:ext>
          </a:extLst>
        </p:spPr>
        <p:txBody>
          <a:bodyPr lIns="70293" tIns="70293" rIns="70293" bIns="70293" anchor="ctr">
            <a:spAutoFit/>
          </a:bodyPr>
          <a:lstStyle/>
          <a:p>
            <a:pPr defTabSz="632636">
              <a:defRPr b="0" i="1">
                <a:latin typeface="Helvetica"/>
                <a:ea typeface="Helvetica"/>
                <a:cs typeface="Helvetica"/>
                <a:sym typeface="Helvetica"/>
              </a:defRPr>
            </a:pPr>
            <a:r>
              <a:rPr i="0" dirty="0" err="1"/>
              <a:t>Tanggung</a:t>
            </a:r>
            <a:r>
              <a:rPr i="0" dirty="0"/>
              <a:t> </a:t>
            </a:r>
            <a:r>
              <a:rPr i="0" dirty="0" err="1"/>
              <a:t>jawab</a:t>
            </a:r>
            <a:r>
              <a:rPr i="0" dirty="0"/>
              <a:t> moral </a:t>
            </a:r>
            <a:r>
              <a:rPr dirty="0"/>
              <a:t>(moral responsibility)</a:t>
            </a:r>
          </a:p>
        </p:txBody>
      </p:sp>
      <p:sp>
        <p:nvSpPr>
          <p:cNvPr id="209" name="Standar kompetensi tinggi (high standard competence)"/>
          <p:cNvSpPr/>
          <p:nvPr/>
        </p:nvSpPr>
        <p:spPr>
          <a:xfrm>
            <a:off x="8914051" y="9011643"/>
            <a:ext cx="5946299" cy="2080951"/>
          </a:xfrm>
          <a:prstGeom prst="rect">
            <a:avLst/>
          </a:prstGeom>
          <a:ln w="12700">
            <a:miter lim="400000"/>
          </a:ln>
          <a:extLst>
            <a:ext uri="{C572A759-6A51-4108-AA02-DFA0A04FC94B}">
              <ma14:wrappingTextBoxFlag xmlns="" xmlns:ma14="http://schemas.microsoft.com/office/mac/drawingml/2011/main" val="1"/>
            </a:ext>
          </a:extLst>
        </p:spPr>
        <p:txBody>
          <a:bodyPr lIns="70293" tIns="70293" rIns="70293" bIns="70293" anchor="ctr">
            <a:spAutoFit/>
          </a:bodyPr>
          <a:lstStyle/>
          <a:p>
            <a:pPr defTabSz="632636">
              <a:defRPr b="0" i="1">
                <a:latin typeface="Helvetica"/>
                <a:ea typeface="Helvetica"/>
                <a:cs typeface="Helvetica"/>
                <a:sym typeface="Helvetica"/>
              </a:defRPr>
            </a:pPr>
            <a:r>
              <a:rPr i="0" dirty="0" err="1"/>
              <a:t>Standar</a:t>
            </a:r>
            <a:r>
              <a:rPr i="0" dirty="0"/>
              <a:t> </a:t>
            </a:r>
            <a:r>
              <a:rPr i="0" dirty="0" err="1"/>
              <a:t>kompetensi</a:t>
            </a:r>
            <a:r>
              <a:rPr i="0" dirty="0"/>
              <a:t> </a:t>
            </a:r>
            <a:r>
              <a:rPr i="0" dirty="0" err="1"/>
              <a:t>tinggi</a:t>
            </a:r>
            <a:r>
              <a:rPr i="0" dirty="0"/>
              <a:t> </a:t>
            </a:r>
            <a:r>
              <a:rPr dirty="0"/>
              <a:t>(high standard competence)</a:t>
            </a:r>
          </a:p>
        </p:txBody>
      </p:sp>
      <p:pic>
        <p:nvPicPr>
          <p:cNvPr id="210" name="Line" descr="Line"/>
          <p:cNvPicPr>
            <a:picLocks/>
          </p:cNvPicPr>
          <p:nvPr/>
        </p:nvPicPr>
        <p:blipFill>
          <a:blip r:embed="rId3">
            <a:extLst/>
          </a:blip>
          <a:stretch>
            <a:fillRect/>
          </a:stretch>
        </p:blipFill>
        <p:spPr>
          <a:xfrm rot="5400000">
            <a:off x="10178756" y="6221210"/>
            <a:ext cx="1641286" cy="446456"/>
          </a:xfrm>
          <a:prstGeom prst="rect">
            <a:avLst/>
          </a:prstGeom>
        </p:spPr>
      </p:pic>
      <p:sp>
        <p:nvSpPr>
          <p:cNvPr id="212" name="1"/>
          <p:cNvSpPr/>
          <p:nvPr/>
        </p:nvSpPr>
        <p:spPr>
          <a:xfrm>
            <a:off x="7337106" y="7581017"/>
            <a:ext cx="1020651" cy="999290"/>
          </a:xfrm>
          <a:prstGeom prst="ellipse">
            <a:avLst/>
          </a:prstGeom>
          <a:solidFill>
            <a:schemeClr val="accent6">
              <a:satOff val="-15808"/>
              <a:lumOff val="-17557"/>
            </a:schemeClr>
          </a:solidFill>
          <a:ln w="12700">
            <a:miter lim="400000"/>
          </a:ln>
          <a:extLst>
            <a:ext uri="{C572A759-6A51-4108-AA02-DFA0A04FC94B}">
              <ma14:wrappingTextBoxFlag xmlns="" xmlns:ma14="http://schemas.microsoft.com/office/mac/drawingml/2011/main" val="1"/>
            </a:ext>
          </a:extLst>
        </p:spPr>
        <p:txBody>
          <a:bodyPr lIns="70293" tIns="70293" rIns="70293" bIns="70293" anchor="ctr"/>
          <a:lstStyle>
            <a:lvl1pPr>
              <a:defRPr sz="3000" b="0">
                <a:solidFill>
                  <a:srgbClr val="FFFFFF"/>
                </a:solidFill>
                <a:latin typeface="+mn-lt"/>
                <a:ea typeface="+mn-ea"/>
                <a:cs typeface="+mn-cs"/>
                <a:sym typeface="Helvetica Neue Medium"/>
              </a:defRPr>
            </a:lvl1pPr>
          </a:lstStyle>
          <a:p>
            <a:r>
              <a:t>1</a:t>
            </a:r>
          </a:p>
        </p:txBody>
      </p:sp>
      <p:sp>
        <p:nvSpPr>
          <p:cNvPr id="213" name="2"/>
          <p:cNvSpPr/>
          <p:nvPr/>
        </p:nvSpPr>
        <p:spPr>
          <a:xfrm>
            <a:off x="7337106" y="9552473"/>
            <a:ext cx="1020651" cy="999290"/>
          </a:xfrm>
          <a:prstGeom prst="ellipse">
            <a:avLst/>
          </a:prstGeom>
          <a:solidFill>
            <a:schemeClr val="accent5">
              <a:lumOff val="-29866"/>
            </a:schemeClr>
          </a:solidFill>
          <a:ln w="12700">
            <a:miter lim="400000"/>
          </a:ln>
          <a:extLst>
            <a:ext uri="{C572A759-6A51-4108-AA02-DFA0A04FC94B}">
              <ma14:wrappingTextBoxFlag xmlns="" xmlns:ma14="http://schemas.microsoft.com/office/mac/drawingml/2011/main" val="1"/>
            </a:ext>
          </a:extLst>
        </p:spPr>
        <p:txBody>
          <a:bodyPr lIns="70293" tIns="70293" rIns="70293" bIns="70293" anchor="ctr"/>
          <a:lstStyle>
            <a:lvl1pPr>
              <a:defRPr sz="3000" b="0">
                <a:solidFill>
                  <a:srgbClr val="FFFFFF"/>
                </a:solidFill>
                <a:latin typeface="+mn-lt"/>
                <a:ea typeface="+mn-ea"/>
                <a:cs typeface="+mn-cs"/>
                <a:sym typeface="Helvetica Neue Medium"/>
              </a:defRPr>
            </a:lvl1pPr>
          </a:lstStyle>
          <a:p>
            <a:r>
              <a:t>2</a:t>
            </a:r>
          </a:p>
        </p:txBody>
      </p:sp>
      <p:sp>
        <p:nvSpPr>
          <p:cNvPr id="214" name="Standard, ethics, regulation"/>
          <p:cNvSpPr/>
          <p:nvPr/>
        </p:nvSpPr>
        <p:spPr>
          <a:xfrm>
            <a:off x="16266057" y="8140227"/>
            <a:ext cx="3455780" cy="2080951"/>
          </a:xfrm>
          <a:prstGeom prst="rect">
            <a:avLst/>
          </a:prstGeom>
          <a:ln w="12700">
            <a:miter lim="400000"/>
          </a:ln>
          <a:extLst>
            <a:ext uri="{C572A759-6A51-4108-AA02-DFA0A04FC94B}">
              <ma14:wrappingTextBoxFlag xmlns="" xmlns:ma14="http://schemas.microsoft.com/office/mac/drawingml/2011/main" val="1"/>
            </a:ext>
          </a:extLst>
        </p:spPr>
        <p:txBody>
          <a:bodyPr lIns="70293" tIns="70293" rIns="70293" bIns="70293" anchor="ctr">
            <a:spAutoFit/>
          </a:bodyPr>
          <a:lstStyle>
            <a:lvl1pPr algn="l" defTabSz="642937">
              <a:defRPr b="0" i="1">
                <a:latin typeface="Helvetica"/>
                <a:ea typeface="Helvetica"/>
                <a:cs typeface="Helvetica"/>
                <a:sym typeface="Helvetica"/>
              </a:defRPr>
            </a:lvl1pPr>
          </a:lstStyle>
          <a:p>
            <a:r>
              <a:rPr dirty="0"/>
              <a:t>Standard, ethics, regulation</a:t>
            </a:r>
          </a:p>
        </p:txBody>
      </p:sp>
      <p:sp>
        <p:nvSpPr>
          <p:cNvPr id="215" name="Public protection"/>
          <p:cNvSpPr/>
          <p:nvPr/>
        </p:nvSpPr>
        <p:spPr>
          <a:xfrm>
            <a:off x="20887705" y="8430100"/>
            <a:ext cx="2886694" cy="1434620"/>
          </a:xfrm>
          <a:prstGeom prst="rect">
            <a:avLst/>
          </a:prstGeom>
          <a:ln w="12700">
            <a:miter lim="400000"/>
          </a:ln>
          <a:extLst>
            <a:ext uri="{C572A759-6A51-4108-AA02-DFA0A04FC94B}">
              <ma14:wrappingTextBoxFlag xmlns="" xmlns:ma14="http://schemas.microsoft.com/office/mac/drawingml/2011/main" val="1"/>
            </a:ext>
          </a:extLst>
        </p:spPr>
        <p:txBody>
          <a:bodyPr wrap="square" lIns="70293" tIns="70293" rIns="70293" bIns="70293" anchor="ctr">
            <a:spAutoFit/>
          </a:bodyPr>
          <a:lstStyle>
            <a:lvl1pPr algn="l" defTabSz="642937">
              <a:defRPr b="0" i="1">
                <a:latin typeface="Helvetica"/>
                <a:ea typeface="Helvetica"/>
                <a:cs typeface="Helvetica"/>
                <a:sym typeface="Helvetica"/>
              </a:defRPr>
            </a:lvl1pPr>
          </a:lstStyle>
          <a:p>
            <a:r>
              <a:rPr dirty="0"/>
              <a:t>Public protection</a:t>
            </a:r>
          </a:p>
        </p:txBody>
      </p:sp>
      <p:pic>
        <p:nvPicPr>
          <p:cNvPr id="216" name="Line" descr="Line"/>
          <p:cNvPicPr>
            <a:picLocks/>
          </p:cNvPicPr>
          <p:nvPr/>
        </p:nvPicPr>
        <p:blipFill>
          <a:blip r:embed="rId4">
            <a:extLst/>
          </a:blip>
          <a:stretch>
            <a:fillRect/>
          </a:stretch>
        </p:blipFill>
        <p:spPr>
          <a:xfrm>
            <a:off x="14916669" y="8951747"/>
            <a:ext cx="1183918" cy="457906"/>
          </a:xfrm>
          <a:prstGeom prst="rect">
            <a:avLst/>
          </a:prstGeom>
        </p:spPr>
      </p:pic>
      <p:pic>
        <p:nvPicPr>
          <p:cNvPr id="218" name="Line" descr="Line"/>
          <p:cNvPicPr>
            <a:picLocks/>
          </p:cNvPicPr>
          <p:nvPr/>
        </p:nvPicPr>
        <p:blipFill>
          <a:blip r:embed="rId5">
            <a:extLst/>
          </a:blip>
          <a:stretch>
            <a:fillRect/>
          </a:stretch>
        </p:blipFill>
        <p:spPr>
          <a:xfrm>
            <a:off x="19515924" y="8918134"/>
            <a:ext cx="1183918" cy="458556"/>
          </a:xfrm>
          <a:prstGeom prst="rect">
            <a:avLst/>
          </a:prstGeom>
        </p:spPr>
      </p:pic>
      <p:sp>
        <p:nvSpPr>
          <p:cNvPr id="220" name="Kita harus lebih baik"/>
          <p:cNvSpPr/>
          <p:nvPr/>
        </p:nvSpPr>
        <p:spPr>
          <a:xfrm>
            <a:off x="1584960" y="5738997"/>
            <a:ext cx="4720981" cy="1619286"/>
          </a:xfrm>
          <a:prstGeom prst="rect">
            <a:avLst/>
          </a:prstGeom>
          <a:ln w="12700">
            <a:miter lim="400000"/>
          </a:ln>
          <a:extLst>
            <a:ext uri="{C572A759-6A51-4108-AA02-DFA0A04FC94B}">
              <ma14:wrappingTextBoxFlag xmlns="" xmlns:ma14="http://schemas.microsoft.com/office/mac/drawingml/2011/main" val="1"/>
            </a:ext>
          </a:extLst>
        </p:spPr>
        <p:txBody>
          <a:bodyPr lIns="70293" tIns="70293" rIns="70293" bIns="70293" anchor="ctr">
            <a:spAutoFit/>
          </a:bodyPr>
          <a:lstStyle>
            <a:lvl1pPr>
              <a:defRPr sz="4800" cap="all"/>
            </a:lvl1pPr>
          </a:lstStyle>
          <a:p>
            <a:pPr algn="ctr"/>
            <a:r>
              <a:rPr dirty="0"/>
              <a:t>Kita </a:t>
            </a:r>
            <a:r>
              <a:rPr dirty="0" err="1"/>
              <a:t>harus</a:t>
            </a:r>
            <a:r>
              <a:rPr dirty="0"/>
              <a:t> </a:t>
            </a:r>
            <a:r>
              <a:rPr dirty="0" err="1"/>
              <a:t>lebih</a:t>
            </a:r>
            <a:r>
              <a:rPr dirty="0"/>
              <a:t> </a:t>
            </a:r>
            <a:r>
              <a:rPr dirty="0" err="1"/>
              <a:t>baik</a:t>
            </a:r>
            <a:endParaRPr dirty="0"/>
          </a:p>
        </p:txBody>
      </p:sp>
    </p:spTree>
    <p:extLst>
      <p:ext uri="{BB962C8B-B14F-4D97-AF65-F5344CB8AC3E}">
        <p14:creationId xmlns:p14="http://schemas.microsoft.com/office/powerpoint/2010/main" val="4220839130"/>
      </p:ext>
    </p:extLst>
  </p:cSld>
  <p:clrMapOvr>
    <a:masterClrMapping/>
  </p:clrMapOvr>
  <p:transition spd="slow">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1219200"/>
            <a:ext cx="17779504" cy="2641600"/>
          </a:xfrm>
        </p:spPr>
        <p:txBody>
          <a:bodyPr>
            <a:normAutofit fontScale="90000"/>
          </a:bodyPr>
          <a:lstStyle/>
          <a:p>
            <a:r>
              <a:rPr lang="en-US" sz="4400" dirty="0" err="1">
                <a:solidFill>
                  <a:schemeClr val="tx1"/>
                </a:solidFill>
                <a:latin typeface="Arial" pitchFamily="34" charset="0"/>
                <a:cs typeface="Arial" pitchFamily="34" charset="0"/>
              </a:rPr>
              <a:t>Memberi</a:t>
            </a:r>
            <a:r>
              <a:rPr lang="en-US" sz="4400" dirty="0">
                <a:solidFill>
                  <a:schemeClr val="tx1"/>
                </a:solidFill>
                <a:latin typeface="Arial" pitchFamily="34" charset="0"/>
                <a:cs typeface="Arial" pitchFamily="34" charset="0"/>
              </a:rPr>
              <a:t> </a:t>
            </a:r>
            <a:r>
              <a:rPr lang="en-US" sz="4400" dirty="0" err="1">
                <a:solidFill>
                  <a:schemeClr val="tx1"/>
                </a:solidFill>
                <a:latin typeface="Arial" pitchFamily="34" charset="0"/>
                <a:cs typeface="Arial" pitchFamily="34" charset="0"/>
              </a:rPr>
              <a:t>pelayanan-asuhan</a:t>
            </a:r>
            <a:r>
              <a:rPr lang="en-US" sz="4400" dirty="0">
                <a:solidFill>
                  <a:schemeClr val="tx1"/>
                </a:solidFill>
                <a:latin typeface="Arial" pitchFamily="34" charset="0"/>
                <a:cs typeface="Arial" pitchFamily="34" charset="0"/>
              </a:rPr>
              <a:t> </a:t>
            </a:r>
            <a:r>
              <a:rPr lang="en-US" sz="4400" dirty="0" err="1">
                <a:solidFill>
                  <a:schemeClr val="tx1"/>
                </a:solidFill>
                <a:latin typeface="Arial" pitchFamily="34" charset="0"/>
                <a:cs typeface="Arial" pitchFamily="34" charset="0"/>
              </a:rPr>
              <a:t>keperawatan</a:t>
            </a:r>
            <a:r>
              <a:rPr lang="en-US" sz="4400" dirty="0">
                <a:solidFill>
                  <a:schemeClr val="tx1"/>
                </a:solidFill>
                <a:latin typeface="Arial" pitchFamily="34" charset="0"/>
                <a:cs typeface="Arial" pitchFamily="34" charset="0"/>
              </a:rPr>
              <a:t> professional   ( </a:t>
            </a:r>
            <a:r>
              <a:rPr lang="en-US" sz="4400" i="1" dirty="0">
                <a:solidFill>
                  <a:schemeClr val="tx1"/>
                </a:solidFill>
                <a:latin typeface="Arial" pitchFamily="34" charset="0"/>
                <a:cs typeface="Arial" pitchFamily="34" charset="0"/>
              </a:rPr>
              <a:t>professional nursing care </a:t>
            </a:r>
            <a:r>
              <a:rPr lang="en-US" sz="4400" dirty="0">
                <a:solidFill>
                  <a:schemeClr val="tx1"/>
                </a:solidFill>
                <a:latin typeface="Arial" pitchFamily="34" charset="0"/>
                <a:cs typeface="Arial" pitchFamily="34" charset="0"/>
              </a:rPr>
              <a:t>) </a:t>
            </a:r>
            <a:r>
              <a:rPr lang="en-US" sz="4400" dirty="0" err="1">
                <a:solidFill>
                  <a:schemeClr val="tx1"/>
                </a:solidFill>
                <a:latin typeface="Arial" pitchFamily="34" charset="0"/>
                <a:cs typeface="Arial" pitchFamily="34" charset="0"/>
              </a:rPr>
              <a:t>kpd</a:t>
            </a:r>
            <a:r>
              <a:rPr lang="en-US" sz="4400" dirty="0">
                <a:solidFill>
                  <a:schemeClr val="tx1"/>
                </a:solidFill>
                <a:latin typeface="Arial" pitchFamily="34" charset="0"/>
                <a:cs typeface="Arial" pitchFamily="34" charset="0"/>
              </a:rPr>
              <a:t> </a:t>
            </a:r>
            <a:r>
              <a:rPr lang="en-US" sz="4400" dirty="0" err="1">
                <a:solidFill>
                  <a:schemeClr val="tx1"/>
                </a:solidFill>
                <a:latin typeface="Arial" pitchFamily="34" charset="0"/>
                <a:cs typeface="Arial" pitchFamily="34" charset="0"/>
              </a:rPr>
              <a:t>masyarakat</a:t>
            </a:r>
            <a:r>
              <a:rPr lang="en-US" sz="4400" dirty="0">
                <a:solidFill>
                  <a:schemeClr val="tx1"/>
                </a:solidFill>
                <a:latin typeface="Arial" pitchFamily="34" charset="0"/>
                <a:cs typeface="Arial" pitchFamily="34" charset="0"/>
              </a:rPr>
              <a:t>, </a:t>
            </a:r>
            <a:r>
              <a:rPr lang="en-US" sz="4400" dirty="0" err="1">
                <a:solidFill>
                  <a:schemeClr val="tx1"/>
                </a:solidFill>
                <a:latin typeface="Arial" pitchFamily="34" charset="0"/>
                <a:cs typeface="Arial" pitchFamily="34" charset="0"/>
              </a:rPr>
              <a:t>dituntun</a:t>
            </a:r>
            <a:r>
              <a:rPr lang="en-US" sz="4400" dirty="0">
                <a:solidFill>
                  <a:schemeClr val="tx1"/>
                </a:solidFill>
                <a:latin typeface="Arial" pitchFamily="34" charset="0"/>
                <a:cs typeface="Arial" pitchFamily="34" charset="0"/>
              </a:rPr>
              <a:t> </a:t>
            </a:r>
            <a:r>
              <a:rPr lang="en-US" sz="4400" dirty="0" err="1">
                <a:solidFill>
                  <a:schemeClr val="tx1"/>
                </a:solidFill>
                <a:latin typeface="Arial" pitchFamily="34" charset="0"/>
                <a:cs typeface="Arial" pitchFamily="34" charset="0"/>
              </a:rPr>
              <a:t>oleh</a:t>
            </a:r>
            <a:r>
              <a:rPr lang="en-US" sz="4400" dirty="0">
                <a:solidFill>
                  <a:schemeClr val="tx1"/>
                </a:solidFill>
                <a:latin typeface="Arial" pitchFamily="34" charset="0"/>
                <a:cs typeface="Arial" pitchFamily="34" charset="0"/>
              </a:rPr>
              <a:t> </a:t>
            </a:r>
            <a:r>
              <a:rPr lang="en-US" sz="4400" dirty="0" err="1">
                <a:solidFill>
                  <a:schemeClr val="tx1"/>
                </a:solidFill>
                <a:latin typeface="Arial" pitchFamily="34" charset="0"/>
                <a:cs typeface="Arial" pitchFamily="34" charset="0"/>
              </a:rPr>
              <a:t>etika</a:t>
            </a:r>
            <a:r>
              <a:rPr lang="en-US" sz="4400" dirty="0">
                <a:solidFill>
                  <a:schemeClr val="tx1"/>
                </a:solidFill>
                <a:latin typeface="Arial" pitchFamily="34" charset="0"/>
                <a:cs typeface="Arial" pitchFamily="34" charset="0"/>
              </a:rPr>
              <a:t> </a:t>
            </a:r>
            <a:r>
              <a:rPr lang="en-US" sz="4400" dirty="0" err="1">
                <a:solidFill>
                  <a:schemeClr val="tx1"/>
                </a:solidFill>
                <a:latin typeface="Arial" pitchFamily="34" charset="0"/>
                <a:cs typeface="Arial" pitchFamily="34" charset="0"/>
              </a:rPr>
              <a:t>profesi</a:t>
            </a:r>
            <a:r>
              <a:rPr lang="en-US" sz="4400" dirty="0">
                <a:solidFill>
                  <a:schemeClr val="tx1"/>
                </a:solidFill>
                <a:latin typeface="Arial" pitchFamily="34" charset="0"/>
                <a:cs typeface="Arial" pitchFamily="34" charset="0"/>
              </a:rPr>
              <a:t> </a:t>
            </a:r>
            <a:r>
              <a:rPr lang="en-US" sz="4400" i="1" dirty="0">
                <a:solidFill>
                  <a:schemeClr val="tx1"/>
                </a:solidFill>
                <a:latin typeface="Arial" pitchFamily="34" charset="0"/>
                <a:cs typeface="Arial" pitchFamily="34" charset="0"/>
              </a:rPr>
              <a:t>(professional ethics</a:t>
            </a:r>
            <a:r>
              <a:rPr lang="en-US" sz="4400" dirty="0">
                <a:solidFill>
                  <a:schemeClr val="tx1"/>
                </a:solidFill>
                <a:latin typeface="Arial" pitchFamily="34" charset="0"/>
                <a:cs typeface="Arial" pitchFamily="34" charset="0"/>
              </a:rPr>
              <a:t> )</a:t>
            </a:r>
            <a:br>
              <a:rPr lang="en-US" sz="4400" dirty="0">
                <a:solidFill>
                  <a:schemeClr val="tx1"/>
                </a:solidFill>
                <a:latin typeface="Arial" pitchFamily="34" charset="0"/>
                <a:cs typeface="Arial" pitchFamily="34" charset="0"/>
              </a:rPr>
            </a:br>
            <a:endParaRPr lang="en-US" sz="4400" dirty="0">
              <a:solidFill>
                <a:schemeClr val="tx1"/>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indent="0">
              <a:spcBef>
                <a:spcPts val="3205"/>
              </a:spcBef>
              <a:buNone/>
            </a:pPr>
            <a:r>
              <a:rPr lang="en-US" sz="4400" b="1" dirty="0" err="1">
                <a:solidFill>
                  <a:schemeClr val="accent4">
                    <a:lumMod val="50000"/>
                  </a:schemeClr>
                </a:solidFill>
                <a:ea typeface="ＭＳ Ｐゴシック" charset="0"/>
                <a:cs typeface="Calibri"/>
              </a:rPr>
              <a:t>Memenuhi</a:t>
            </a:r>
            <a:r>
              <a:rPr lang="en-US" sz="4400" b="1" dirty="0">
                <a:solidFill>
                  <a:schemeClr val="accent4">
                    <a:lumMod val="50000"/>
                  </a:schemeClr>
                </a:solidFill>
                <a:ea typeface="ＭＳ Ｐゴシック" charset="0"/>
                <a:cs typeface="Calibri"/>
              </a:rPr>
              <a:t> </a:t>
            </a:r>
            <a:r>
              <a:rPr lang="en-US" sz="4400" b="1" dirty="0" err="1">
                <a:solidFill>
                  <a:schemeClr val="accent4">
                    <a:lumMod val="50000"/>
                  </a:schemeClr>
                </a:solidFill>
                <a:ea typeface="ＭＳ Ｐゴシック" charset="0"/>
                <a:cs typeface="Calibri"/>
              </a:rPr>
              <a:t>nilai-nilai</a:t>
            </a:r>
            <a:r>
              <a:rPr lang="en-US" sz="4400" b="1" dirty="0">
                <a:solidFill>
                  <a:schemeClr val="accent4">
                    <a:lumMod val="50000"/>
                  </a:schemeClr>
                </a:solidFill>
                <a:ea typeface="ＭＳ Ｐゴシック" charset="0"/>
                <a:cs typeface="Calibri"/>
              </a:rPr>
              <a:t> : </a:t>
            </a:r>
          </a:p>
          <a:p>
            <a:pPr>
              <a:spcBef>
                <a:spcPts val="3205"/>
              </a:spcBef>
            </a:pPr>
            <a:r>
              <a:rPr lang="en-US" sz="4400" b="1" dirty="0" err="1">
                <a:solidFill>
                  <a:schemeClr val="accent4">
                    <a:lumMod val="50000"/>
                  </a:schemeClr>
                </a:solidFill>
                <a:ea typeface="ＭＳ Ｐゴシック" charset="0"/>
                <a:cs typeface="Calibri"/>
              </a:rPr>
              <a:t>Kejujuran</a:t>
            </a:r>
            <a:r>
              <a:rPr lang="en-US" sz="4400" b="1" dirty="0">
                <a:solidFill>
                  <a:schemeClr val="accent4">
                    <a:lumMod val="50000"/>
                  </a:schemeClr>
                </a:solidFill>
                <a:ea typeface="ＭＳ Ｐゴシック" charset="0"/>
                <a:cs typeface="Calibri"/>
              </a:rPr>
              <a:t> </a:t>
            </a:r>
            <a:r>
              <a:rPr lang="en-US" sz="4400" b="1" i="1" dirty="0">
                <a:solidFill>
                  <a:schemeClr val="accent4">
                    <a:lumMod val="50000"/>
                  </a:schemeClr>
                </a:solidFill>
                <a:ea typeface="ＭＳ Ｐゴシック" charset="0"/>
                <a:cs typeface="Calibri"/>
              </a:rPr>
              <a:t>(Honesty)</a:t>
            </a:r>
          </a:p>
          <a:p>
            <a:pPr>
              <a:spcBef>
                <a:spcPts val="3205"/>
              </a:spcBef>
            </a:pPr>
            <a:r>
              <a:rPr lang="en-US" sz="4400" b="1" dirty="0" err="1">
                <a:solidFill>
                  <a:schemeClr val="accent4">
                    <a:lumMod val="50000"/>
                  </a:schemeClr>
                </a:solidFill>
                <a:ea typeface="ＭＳ Ｐゴシック" charset="0"/>
                <a:cs typeface="Calibri"/>
              </a:rPr>
              <a:t>Tanggungjawab</a:t>
            </a:r>
            <a:r>
              <a:rPr lang="en-US" sz="4400" b="1" dirty="0">
                <a:solidFill>
                  <a:schemeClr val="accent4">
                    <a:lumMod val="50000"/>
                  </a:schemeClr>
                </a:solidFill>
                <a:ea typeface="ＭＳ Ｐゴシック" charset="0"/>
                <a:cs typeface="Calibri"/>
              </a:rPr>
              <a:t> </a:t>
            </a:r>
            <a:r>
              <a:rPr lang="en-US" sz="4400" b="1" i="1" dirty="0">
                <a:solidFill>
                  <a:schemeClr val="accent4">
                    <a:lumMod val="50000"/>
                  </a:schemeClr>
                </a:solidFill>
                <a:ea typeface="ＭＳ Ｐゴシック" charset="0"/>
                <a:cs typeface="Calibri"/>
              </a:rPr>
              <a:t>(Responsibility)</a:t>
            </a:r>
          </a:p>
          <a:p>
            <a:pPr>
              <a:spcBef>
                <a:spcPts val="3205"/>
              </a:spcBef>
            </a:pPr>
            <a:r>
              <a:rPr lang="en-US" sz="4400" b="1" dirty="0" err="1">
                <a:solidFill>
                  <a:schemeClr val="accent4">
                    <a:lumMod val="50000"/>
                  </a:schemeClr>
                </a:solidFill>
                <a:ea typeface="ＭＳ Ｐゴシック" charset="0"/>
                <a:cs typeface="Calibri"/>
              </a:rPr>
              <a:t>Mencari</a:t>
            </a:r>
            <a:r>
              <a:rPr lang="en-US" sz="4400" b="1" dirty="0">
                <a:solidFill>
                  <a:schemeClr val="accent4">
                    <a:lumMod val="50000"/>
                  </a:schemeClr>
                </a:solidFill>
                <a:ea typeface="ＭＳ Ｐゴシック" charset="0"/>
                <a:cs typeface="Calibri"/>
              </a:rPr>
              <a:t> </a:t>
            </a:r>
            <a:r>
              <a:rPr lang="en-US" sz="4400" b="1" dirty="0" err="1">
                <a:solidFill>
                  <a:schemeClr val="accent4">
                    <a:lumMod val="50000"/>
                  </a:schemeClr>
                </a:solidFill>
                <a:ea typeface="ＭＳ Ｐゴシック" charset="0"/>
                <a:cs typeface="Calibri"/>
              </a:rPr>
              <a:t>pengetahuan</a:t>
            </a:r>
            <a:r>
              <a:rPr lang="en-US" sz="4400" b="1" dirty="0">
                <a:solidFill>
                  <a:schemeClr val="accent4">
                    <a:lumMod val="50000"/>
                  </a:schemeClr>
                </a:solidFill>
                <a:ea typeface="ＭＳ Ｐゴシック" charset="0"/>
                <a:cs typeface="Calibri"/>
              </a:rPr>
              <a:t> </a:t>
            </a:r>
            <a:r>
              <a:rPr lang="en-US" sz="4400" b="1" dirty="0" err="1">
                <a:solidFill>
                  <a:schemeClr val="accent4">
                    <a:lumMod val="50000"/>
                  </a:schemeClr>
                </a:solidFill>
                <a:ea typeface="ＭＳ Ｐゴシック" charset="0"/>
                <a:cs typeface="Calibri"/>
              </a:rPr>
              <a:t>baru</a:t>
            </a:r>
            <a:endParaRPr lang="en-US" sz="4400" b="1" dirty="0">
              <a:solidFill>
                <a:schemeClr val="accent4">
                  <a:lumMod val="50000"/>
                </a:schemeClr>
              </a:solidFill>
              <a:ea typeface="ＭＳ Ｐゴシック" charset="0"/>
              <a:cs typeface="Calibri"/>
            </a:endParaRPr>
          </a:p>
          <a:p>
            <a:pPr>
              <a:spcBef>
                <a:spcPts val="3205"/>
              </a:spcBef>
            </a:pPr>
            <a:r>
              <a:rPr lang="en-US" sz="4400" b="1" dirty="0" err="1">
                <a:solidFill>
                  <a:schemeClr val="accent4">
                    <a:lumMod val="50000"/>
                  </a:schemeClr>
                </a:solidFill>
                <a:ea typeface="ＭＳ Ｐゴシック" charset="0"/>
                <a:cs typeface="Calibri"/>
              </a:rPr>
              <a:t>Menghargai</a:t>
            </a:r>
            <a:r>
              <a:rPr lang="en-US" sz="4400" b="1" dirty="0">
                <a:solidFill>
                  <a:schemeClr val="accent4">
                    <a:lumMod val="50000"/>
                  </a:schemeClr>
                </a:solidFill>
                <a:ea typeface="ＭＳ Ｐゴシック" charset="0"/>
                <a:cs typeface="Calibri"/>
              </a:rPr>
              <a:t> orang lain</a:t>
            </a:r>
          </a:p>
          <a:p>
            <a:pPr>
              <a:spcBef>
                <a:spcPts val="3205"/>
              </a:spcBef>
            </a:pPr>
            <a:r>
              <a:rPr lang="en-US" sz="4400" b="1" dirty="0" err="1">
                <a:solidFill>
                  <a:schemeClr val="accent4">
                    <a:lumMod val="50000"/>
                  </a:schemeClr>
                </a:solidFill>
                <a:ea typeface="ＭＳ Ｐゴシック" charset="0"/>
                <a:cs typeface="Calibri"/>
              </a:rPr>
              <a:t>Keadilan</a:t>
            </a:r>
            <a:r>
              <a:rPr lang="en-US" sz="4400" b="1" dirty="0">
                <a:solidFill>
                  <a:schemeClr val="accent4">
                    <a:lumMod val="50000"/>
                  </a:schemeClr>
                </a:solidFill>
                <a:ea typeface="ＭＳ Ｐゴシック" charset="0"/>
                <a:cs typeface="Calibri"/>
              </a:rPr>
              <a:t> </a:t>
            </a:r>
            <a:r>
              <a:rPr lang="en-US" sz="4400" b="1" dirty="0" err="1">
                <a:solidFill>
                  <a:schemeClr val="accent4">
                    <a:lumMod val="50000"/>
                  </a:schemeClr>
                </a:solidFill>
                <a:ea typeface="ＭＳ Ｐゴシック" charset="0"/>
                <a:cs typeface="Calibri"/>
              </a:rPr>
              <a:t>pada</a:t>
            </a:r>
            <a:r>
              <a:rPr lang="en-US" sz="4400" b="1" dirty="0">
                <a:solidFill>
                  <a:schemeClr val="accent4">
                    <a:lumMod val="50000"/>
                  </a:schemeClr>
                </a:solidFill>
                <a:ea typeface="ＭＳ Ｐゴシック" charset="0"/>
                <a:cs typeface="Calibri"/>
              </a:rPr>
              <a:t> </a:t>
            </a:r>
            <a:r>
              <a:rPr lang="en-US" sz="4400" b="1" dirty="0" err="1">
                <a:solidFill>
                  <a:schemeClr val="accent4">
                    <a:lumMod val="50000"/>
                  </a:schemeClr>
                </a:solidFill>
                <a:ea typeface="ＭＳ Ｐゴシック" charset="0"/>
                <a:cs typeface="Calibri"/>
              </a:rPr>
              <a:t>semua</a:t>
            </a:r>
            <a:r>
              <a:rPr lang="en-US" sz="4400" b="1" dirty="0">
                <a:solidFill>
                  <a:schemeClr val="accent4">
                    <a:lumMod val="50000"/>
                  </a:schemeClr>
                </a:solidFill>
                <a:ea typeface="ＭＳ Ｐゴシック" charset="0"/>
                <a:cs typeface="Calibri"/>
              </a:rPr>
              <a:t> </a:t>
            </a:r>
            <a:r>
              <a:rPr lang="en-US" sz="4400" b="1" dirty="0" err="1">
                <a:solidFill>
                  <a:schemeClr val="accent4">
                    <a:lumMod val="50000"/>
                  </a:schemeClr>
                </a:solidFill>
                <a:ea typeface="ＭＳ Ｐゴシック" charset="0"/>
                <a:cs typeface="Calibri"/>
              </a:rPr>
              <a:t>pasien</a:t>
            </a:r>
            <a:endParaRPr lang="en-US" sz="4400" b="1" dirty="0">
              <a:solidFill>
                <a:schemeClr val="accent4">
                  <a:lumMod val="50000"/>
                </a:schemeClr>
              </a:solidFill>
              <a:ea typeface="ＭＳ Ｐゴシック" charset="0"/>
              <a:cs typeface="Calibri"/>
            </a:endParaRPr>
          </a:p>
          <a:p>
            <a:pPr>
              <a:spcBef>
                <a:spcPts val="3205"/>
              </a:spcBef>
            </a:pPr>
            <a:r>
              <a:rPr lang="en-US" sz="4400" b="1" dirty="0" err="1">
                <a:solidFill>
                  <a:schemeClr val="accent4">
                    <a:lumMod val="50000"/>
                  </a:schemeClr>
                </a:solidFill>
                <a:ea typeface="ＭＳ Ｐゴシック" charset="0"/>
                <a:cs typeface="Calibri"/>
              </a:rPr>
              <a:t>Hasrat</a:t>
            </a:r>
            <a:r>
              <a:rPr lang="en-US" sz="4400" b="1" dirty="0">
                <a:solidFill>
                  <a:schemeClr val="accent4">
                    <a:lumMod val="50000"/>
                  </a:schemeClr>
                </a:solidFill>
                <a:ea typeface="ＭＳ Ｐゴシック" charset="0"/>
                <a:cs typeface="Calibri"/>
              </a:rPr>
              <a:t> </a:t>
            </a:r>
            <a:r>
              <a:rPr lang="en-US" sz="4400" b="1" dirty="0" err="1">
                <a:solidFill>
                  <a:schemeClr val="accent4">
                    <a:lumMod val="50000"/>
                  </a:schemeClr>
                </a:solidFill>
                <a:ea typeface="ＭＳ Ｐゴシック" charset="0"/>
                <a:cs typeface="Calibri"/>
              </a:rPr>
              <a:t>mencegah</a:t>
            </a:r>
            <a:r>
              <a:rPr lang="en-US" sz="4400" b="1" dirty="0">
                <a:solidFill>
                  <a:schemeClr val="accent4">
                    <a:lumMod val="50000"/>
                  </a:schemeClr>
                </a:solidFill>
                <a:ea typeface="ＭＳ Ｐゴシック" charset="0"/>
                <a:cs typeface="Calibri"/>
              </a:rPr>
              <a:t> </a:t>
            </a:r>
            <a:r>
              <a:rPr lang="en-US" sz="4400" b="1" dirty="0" err="1">
                <a:solidFill>
                  <a:schemeClr val="accent4">
                    <a:lumMod val="50000"/>
                  </a:schemeClr>
                </a:solidFill>
                <a:ea typeface="ＭＳ Ｐゴシック" charset="0"/>
                <a:cs typeface="Calibri"/>
              </a:rPr>
              <a:t>dan</a:t>
            </a:r>
            <a:r>
              <a:rPr lang="en-US" sz="4400" b="1" dirty="0">
                <a:solidFill>
                  <a:schemeClr val="accent4">
                    <a:lumMod val="50000"/>
                  </a:schemeClr>
                </a:solidFill>
                <a:ea typeface="ＭＳ Ｐゴシック" charset="0"/>
                <a:cs typeface="Calibri"/>
              </a:rPr>
              <a:t> </a:t>
            </a:r>
            <a:r>
              <a:rPr lang="en-US" sz="4400" b="1" dirty="0" err="1">
                <a:solidFill>
                  <a:schemeClr val="accent4">
                    <a:lumMod val="50000"/>
                  </a:schemeClr>
                </a:solidFill>
                <a:ea typeface="ＭＳ Ｐゴシック" charset="0"/>
                <a:cs typeface="Calibri"/>
              </a:rPr>
              <a:t>mengurangi</a:t>
            </a:r>
            <a:r>
              <a:rPr lang="en-US" sz="4400" b="1" dirty="0">
                <a:solidFill>
                  <a:schemeClr val="accent4">
                    <a:lumMod val="50000"/>
                  </a:schemeClr>
                </a:solidFill>
                <a:ea typeface="ＭＳ Ｐゴシック" charset="0"/>
                <a:cs typeface="Calibri"/>
              </a:rPr>
              <a:t> </a:t>
            </a:r>
            <a:r>
              <a:rPr lang="en-US" sz="4400" b="1" dirty="0" err="1">
                <a:solidFill>
                  <a:schemeClr val="accent4">
                    <a:lumMod val="50000"/>
                  </a:schemeClr>
                </a:solidFill>
                <a:ea typeface="ＭＳ Ｐゴシック" charset="0"/>
                <a:cs typeface="Calibri"/>
              </a:rPr>
              <a:t>penderitaan</a:t>
            </a:r>
            <a:r>
              <a:rPr lang="en-US" sz="4400" b="1" dirty="0">
                <a:solidFill>
                  <a:schemeClr val="accent4">
                    <a:lumMod val="50000"/>
                  </a:schemeClr>
                </a:solidFill>
                <a:ea typeface="ＭＳ Ｐゴシック" charset="0"/>
                <a:cs typeface="Calibri"/>
              </a:rPr>
              <a:t>.</a:t>
            </a:r>
          </a:p>
          <a:p>
            <a:endParaRPr lang="en-US" sz="4400" dirty="0"/>
          </a:p>
        </p:txBody>
      </p:sp>
    </p:spTree>
    <p:extLst>
      <p:ext uri="{BB962C8B-B14F-4D97-AF65-F5344CB8AC3E}">
        <p14:creationId xmlns:p14="http://schemas.microsoft.com/office/powerpoint/2010/main" val="3534596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asted-image.tiff" descr="pasted-image.tiff"/>
          <p:cNvPicPr>
            <a:picLocks noChangeAspect="1"/>
          </p:cNvPicPr>
          <p:nvPr/>
        </p:nvPicPr>
        <p:blipFill>
          <a:blip r:embed="rId2">
            <a:extLst/>
          </a:blip>
          <a:stretch>
            <a:fillRect/>
          </a:stretch>
        </p:blipFill>
        <p:spPr>
          <a:xfrm>
            <a:off x="19352056" y="152400"/>
            <a:ext cx="4141465" cy="3352800"/>
          </a:xfrm>
          <a:prstGeom prst="rect">
            <a:avLst/>
          </a:prstGeom>
          <a:ln w="12700">
            <a:miter lim="400000"/>
          </a:ln>
        </p:spPr>
      </p:pic>
      <p:pic>
        <p:nvPicPr>
          <p:cNvPr id="224" name="pasted-image.pdf" descr="pasted-image.pdf"/>
          <p:cNvPicPr>
            <a:picLocks noChangeAspect="1"/>
          </p:cNvPicPr>
          <p:nvPr/>
        </p:nvPicPr>
        <p:blipFill>
          <a:blip r:embed="rId3">
            <a:extLst/>
          </a:blip>
          <a:stretch>
            <a:fillRect/>
          </a:stretch>
        </p:blipFill>
        <p:spPr>
          <a:xfrm>
            <a:off x="1393854" y="3142204"/>
            <a:ext cx="20986698" cy="10671752"/>
          </a:xfrm>
          <a:prstGeom prst="rect">
            <a:avLst/>
          </a:prstGeom>
          <a:ln/>
        </p:spPr>
        <p:style>
          <a:lnRef idx="2">
            <a:schemeClr val="dk1">
              <a:shade val="50000"/>
            </a:schemeClr>
          </a:lnRef>
          <a:fillRef idx="1">
            <a:schemeClr val="dk1"/>
          </a:fillRef>
          <a:effectRef idx="0">
            <a:schemeClr val="dk1"/>
          </a:effectRef>
          <a:fontRef idx="minor">
            <a:schemeClr val="lt1"/>
          </a:fontRef>
        </p:style>
      </p:pic>
      <p:sp>
        <p:nvSpPr>
          <p:cNvPr id="225" name="Praktek KEPERAWATAN"/>
          <p:cNvSpPr/>
          <p:nvPr/>
        </p:nvSpPr>
        <p:spPr>
          <a:xfrm>
            <a:off x="6483131" y="754689"/>
            <a:ext cx="10808138" cy="1157622"/>
          </a:xfrm>
          <a:prstGeom prst="rect">
            <a:avLst/>
          </a:prstGeom>
          <a:ln w="12700">
            <a:miter lim="400000"/>
          </a:ln>
          <a:extLst>
            <a:ext uri="{C572A759-6A51-4108-AA02-DFA0A04FC94B}">
              <ma14:wrappingTextBoxFlag xmlns="" xmlns:ma14="http://schemas.microsoft.com/office/mac/drawingml/2011/main" val="1"/>
            </a:ext>
          </a:extLst>
        </p:spPr>
        <p:txBody>
          <a:bodyPr lIns="70293" tIns="70293" rIns="70293" bIns="70293" anchor="ctr">
            <a:spAutoFit/>
          </a:bodyPr>
          <a:lstStyle>
            <a:lvl1pPr>
              <a:defRPr sz="6400" cap="all">
                <a:solidFill>
                  <a:schemeClr val="accent5">
                    <a:lumOff val="-29866"/>
                  </a:schemeClr>
                </a:solidFill>
              </a:defRPr>
            </a:lvl1pPr>
          </a:lstStyle>
          <a:p>
            <a:pPr algn="ctr"/>
            <a:r>
              <a:rPr sz="6600" dirty="0" err="1">
                <a:latin typeface="Arial" pitchFamily="34" charset="0"/>
                <a:cs typeface="Arial" pitchFamily="34" charset="0"/>
              </a:rPr>
              <a:t>Praktek</a:t>
            </a:r>
            <a:r>
              <a:rPr sz="6600" dirty="0">
                <a:latin typeface="Arial" pitchFamily="34" charset="0"/>
                <a:cs typeface="Arial" pitchFamily="34" charset="0"/>
              </a:rPr>
              <a:t> KEPERAWATAN</a:t>
            </a:r>
          </a:p>
        </p:txBody>
      </p:sp>
    </p:spTree>
    <p:extLst>
      <p:ext uri="{BB962C8B-B14F-4D97-AF65-F5344CB8AC3E}">
        <p14:creationId xmlns:p14="http://schemas.microsoft.com/office/powerpoint/2010/main" val="653837593"/>
      </p:ext>
    </p:extLst>
  </p:cSld>
  <p:clrMapOvr>
    <a:masterClrMapping/>
  </p:clrMapOvr>
  <p:transition spd="slow">
    <p:blinds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Rectangle"/>
          <p:cNvSpPr/>
          <p:nvPr/>
        </p:nvSpPr>
        <p:spPr>
          <a:xfrm>
            <a:off x="-75113" y="-211337"/>
            <a:ext cx="9428877" cy="14138674"/>
          </a:xfrm>
          <a:prstGeom prst="rect">
            <a:avLst/>
          </a:prstGeom>
          <a:blipFill>
            <a:blip r:embed="rId2"/>
          </a:blipFill>
          <a:ln w="12700">
            <a:miter lim="400000"/>
          </a:ln>
        </p:spPr>
        <p:txBody>
          <a:bodyPr lIns="70293" tIns="70293" rIns="70293" bIns="70293" anchor="ctr"/>
          <a:lstStyle/>
          <a:p>
            <a:pPr>
              <a:defRPr sz="3000" b="0">
                <a:solidFill>
                  <a:srgbClr val="FFFFFF"/>
                </a:solidFill>
                <a:latin typeface="+mn-lt"/>
                <a:ea typeface="+mn-ea"/>
                <a:cs typeface="+mn-cs"/>
                <a:sym typeface="Helvetica Neue Medium"/>
              </a:defRPr>
            </a:pPr>
            <a:endParaRPr/>
          </a:p>
        </p:txBody>
      </p:sp>
      <p:pic>
        <p:nvPicPr>
          <p:cNvPr id="234" name="pasted-image.pdf" descr="pasted-image.pdf"/>
          <p:cNvPicPr>
            <a:picLocks noChangeAspect="1"/>
          </p:cNvPicPr>
          <p:nvPr/>
        </p:nvPicPr>
        <p:blipFill>
          <a:blip r:embed="rId3">
            <a:extLst/>
          </a:blip>
          <a:stretch>
            <a:fillRect/>
          </a:stretch>
        </p:blipFill>
        <p:spPr>
          <a:xfrm>
            <a:off x="7101366" y="202533"/>
            <a:ext cx="18415631" cy="12999126"/>
          </a:xfrm>
          <a:prstGeom prst="rect">
            <a:avLst/>
          </a:prstGeom>
          <a:ln w="12700">
            <a:miter lim="400000"/>
          </a:ln>
        </p:spPr>
      </p:pic>
      <p:pic>
        <p:nvPicPr>
          <p:cNvPr id="235" name="pasted-image.tiff" descr="pasted-image.tiff"/>
          <p:cNvPicPr>
            <a:picLocks noChangeAspect="1"/>
          </p:cNvPicPr>
          <p:nvPr/>
        </p:nvPicPr>
        <p:blipFill>
          <a:blip r:embed="rId4">
            <a:extLst/>
          </a:blip>
          <a:stretch>
            <a:fillRect/>
          </a:stretch>
        </p:blipFill>
        <p:spPr>
          <a:xfrm>
            <a:off x="-108525" y="4041632"/>
            <a:ext cx="9495702" cy="9739184"/>
          </a:xfrm>
          <a:prstGeom prst="rect">
            <a:avLst/>
          </a:prstGeom>
          <a:ln w="12700">
            <a:miter lim="400000"/>
          </a:ln>
        </p:spPr>
      </p:pic>
      <p:sp>
        <p:nvSpPr>
          <p:cNvPr id="236" name="Praktek KEPERAWATAN"/>
          <p:cNvSpPr/>
          <p:nvPr/>
        </p:nvSpPr>
        <p:spPr>
          <a:xfrm>
            <a:off x="858377" y="500426"/>
            <a:ext cx="7561892" cy="2173284"/>
          </a:xfrm>
          <a:prstGeom prst="rect">
            <a:avLst/>
          </a:prstGeom>
          <a:ln w="12700">
            <a:miter lim="400000"/>
          </a:ln>
          <a:extLst>
            <a:ext uri="{C572A759-6A51-4108-AA02-DFA0A04FC94B}">
              <ma14:wrappingTextBoxFlag xmlns="" xmlns:ma14="http://schemas.microsoft.com/office/mac/drawingml/2011/main" val="1"/>
            </a:ext>
          </a:extLst>
        </p:spPr>
        <p:txBody>
          <a:bodyPr lIns="70293" tIns="70293" rIns="70293" bIns="70293" anchor="ctr">
            <a:spAutoFit/>
          </a:bodyPr>
          <a:lstStyle>
            <a:lvl1pPr>
              <a:defRPr sz="6400" cap="all">
                <a:solidFill>
                  <a:srgbClr val="FFFFFF"/>
                </a:solidFill>
              </a:defRPr>
            </a:lvl1pPr>
          </a:lstStyle>
          <a:p>
            <a:pPr algn="ctr"/>
            <a:r>
              <a:rPr sz="6600" dirty="0" err="1">
                <a:latin typeface="Arial" pitchFamily="34" charset="0"/>
                <a:cs typeface="Arial" pitchFamily="34" charset="0"/>
              </a:rPr>
              <a:t>Praktek</a:t>
            </a:r>
            <a:r>
              <a:rPr sz="6600" dirty="0">
                <a:latin typeface="Arial" pitchFamily="34" charset="0"/>
                <a:cs typeface="Arial" pitchFamily="34" charset="0"/>
              </a:rPr>
              <a:t> KEPERAWATAN</a:t>
            </a:r>
          </a:p>
        </p:txBody>
      </p:sp>
    </p:spTree>
    <p:extLst>
      <p:ext uri="{BB962C8B-B14F-4D97-AF65-F5344CB8AC3E}">
        <p14:creationId xmlns:p14="http://schemas.microsoft.com/office/powerpoint/2010/main" val="153137190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705600"/>
            <a:ext cx="21396960" cy="2286000"/>
          </a:xfrm>
        </p:spPr>
        <p:txBody>
          <a:bodyPr/>
          <a:lstStyle/>
          <a:p>
            <a:r>
              <a:rPr lang="en-US" dirty="0"/>
              <a:t>TRIMAKASIH</a:t>
            </a:r>
          </a:p>
        </p:txBody>
      </p:sp>
    </p:spTree>
    <p:extLst>
      <p:ext uri="{BB962C8B-B14F-4D97-AF65-F5344CB8AC3E}">
        <p14:creationId xmlns:p14="http://schemas.microsoft.com/office/powerpoint/2010/main" val="215955605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181600"/>
            <a:ext cx="21396960" cy="2286000"/>
          </a:xfrm>
        </p:spPr>
        <p:txBody>
          <a:bodyPr>
            <a:normAutofit/>
          </a:bodyPr>
          <a:lstStyle/>
          <a:p>
            <a:r>
              <a:rPr lang="en-US" dirty="0" err="1"/>
              <a:t>Bagaimana</a:t>
            </a:r>
            <a:r>
              <a:rPr lang="en-US" dirty="0"/>
              <a:t> </a:t>
            </a:r>
            <a:r>
              <a:rPr lang="en-US" dirty="0" err="1"/>
              <a:t>dengan</a:t>
            </a:r>
            <a:r>
              <a:rPr lang="en-US" dirty="0"/>
              <a:t> </a:t>
            </a:r>
            <a:r>
              <a:rPr lang="en-US" dirty="0" err="1"/>
              <a:t>Etik</a:t>
            </a:r>
            <a:r>
              <a:rPr lang="en-US" dirty="0"/>
              <a:t> </a:t>
            </a:r>
            <a:r>
              <a:rPr lang="en-US" dirty="0" err="1"/>
              <a:t>Keperawatan</a:t>
            </a:r>
            <a:r>
              <a:rPr lang="en-US" dirty="0"/>
              <a:t>???</a:t>
            </a:r>
          </a:p>
        </p:txBody>
      </p:sp>
    </p:spTree>
    <p:extLst>
      <p:ext uri="{BB962C8B-B14F-4D97-AF65-F5344CB8AC3E}">
        <p14:creationId xmlns:p14="http://schemas.microsoft.com/office/powerpoint/2010/main" val="2651421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1783080" y="2133600"/>
            <a:ext cx="20208240" cy="10058400"/>
          </a:xfrm>
        </p:spPr>
        <p:style>
          <a:lnRef idx="1">
            <a:schemeClr val="accent3"/>
          </a:lnRef>
          <a:fillRef idx="2">
            <a:schemeClr val="accent3"/>
          </a:fillRef>
          <a:effectRef idx="1">
            <a:schemeClr val="accent3"/>
          </a:effectRef>
          <a:fontRef idx="minor">
            <a:schemeClr val="dk1"/>
          </a:fontRef>
        </p:style>
        <p:txBody>
          <a:bodyPr/>
          <a:lstStyle/>
          <a:p>
            <a:pPr algn="ctr" eaLnBrk="1" hangingPunct="1">
              <a:buFontTx/>
              <a:buNone/>
            </a:pPr>
            <a:r>
              <a:rPr lang="en-US" b="1" dirty="0"/>
              <a:t>KODE ETIK KEPERAWATAN INDONESIA</a:t>
            </a:r>
          </a:p>
          <a:p>
            <a:pPr eaLnBrk="1" hangingPunct="1">
              <a:buFontTx/>
              <a:buNone/>
            </a:pPr>
            <a:endParaRPr lang="en-US" b="1" dirty="0"/>
          </a:p>
          <a:p>
            <a:pPr eaLnBrk="1" hangingPunct="1"/>
            <a:r>
              <a:rPr lang="en-US" dirty="0" err="1"/>
              <a:t>Pertama</a:t>
            </a:r>
            <a:r>
              <a:rPr lang="en-US" dirty="0"/>
              <a:t> kali </a:t>
            </a:r>
            <a:r>
              <a:rPr lang="en-US" dirty="0" err="1"/>
              <a:t>dirumuskan</a:t>
            </a:r>
            <a:r>
              <a:rPr lang="en-US" dirty="0"/>
              <a:t> </a:t>
            </a:r>
            <a:r>
              <a:rPr lang="en-US" dirty="0" err="1"/>
              <a:t>pada</a:t>
            </a:r>
            <a:r>
              <a:rPr lang="en-US" dirty="0"/>
              <a:t> </a:t>
            </a:r>
            <a:r>
              <a:rPr lang="en-US" dirty="0" err="1"/>
              <a:t>tahun</a:t>
            </a:r>
            <a:r>
              <a:rPr lang="en-US" dirty="0"/>
              <a:t> 1976 </a:t>
            </a:r>
            <a:r>
              <a:rPr lang="en-US" dirty="0" err="1"/>
              <a:t>dan</a:t>
            </a:r>
            <a:r>
              <a:rPr lang="en-US" dirty="0"/>
              <a:t> </a:t>
            </a:r>
            <a:r>
              <a:rPr lang="en-US" dirty="0" err="1"/>
              <a:t>beberapa</a:t>
            </a:r>
            <a:r>
              <a:rPr lang="en-US" dirty="0"/>
              <a:t> kali </a:t>
            </a:r>
            <a:r>
              <a:rPr lang="en-US" dirty="0" err="1"/>
              <a:t>mengalami</a:t>
            </a:r>
            <a:r>
              <a:rPr lang="en-US" dirty="0"/>
              <a:t> </a:t>
            </a:r>
            <a:r>
              <a:rPr lang="en-US" dirty="0" err="1"/>
              <a:t>perubahan</a:t>
            </a:r>
            <a:endParaRPr lang="en-US" dirty="0"/>
          </a:p>
          <a:p>
            <a:pPr eaLnBrk="1" hangingPunct="1"/>
            <a:r>
              <a:rPr lang="en-US" dirty="0" err="1"/>
              <a:t>Kode</a:t>
            </a:r>
            <a:r>
              <a:rPr lang="en-US" dirty="0"/>
              <a:t> </a:t>
            </a:r>
            <a:r>
              <a:rPr lang="en-US" dirty="0" err="1"/>
              <a:t>etik</a:t>
            </a:r>
            <a:r>
              <a:rPr lang="en-US" dirty="0"/>
              <a:t> yang </a:t>
            </a:r>
            <a:r>
              <a:rPr lang="en-US" dirty="0" err="1"/>
              <a:t>berlaku</a:t>
            </a:r>
            <a:r>
              <a:rPr lang="en-US" dirty="0"/>
              <a:t> </a:t>
            </a:r>
            <a:r>
              <a:rPr lang="en-US" dirty="0" err="1"/>
              <a:t>adalah</a:t>
            </a:r>
            <a:r>
              <a:rPr lang="en-US" dirty="0"/>
              <a:t> </a:t>
            </a:r>
            <a:r>
              <a:rPr lang="en-US" dirty="0" err="1"/>
              <a:t>hasil</a:t>
            </a:r>
            <a:r>
              <a:rPr lang="en-US" dirty="0"/>
              <a:t> </a:t>
            </a:r>
            <a:r>
              <a:rPr lang="en-US" dirty="0" err="1"/>
              <a:t>kesepakatan</a:t>
            </a:r>
            <a:r>
              <a:rPr lang="en-US" dirty="0"/>
              <a:t> </a:t>
            </a:r>
            <a:r>
              <a:rPr lang="en-US" dirty="0" err="1"/>
              <a:t>Munas</a:t>
            </a:r>
            <a:r>
              <a:rPr lang="en-US" dirty="0"/>
              <a:t> PPNI </a:t>
            </a:r>
            <a:r>
              <a:rPr lang="en-US" dirty="0" err="1"/>
              <a:t>tahun</a:t>
            </a:r>
            <a:r>
              <a:rPr lang="en-US" dirty="0"/>
              <a:t> 2000, </a:t>
            </a:r>
            <a:r>
              <a:rPr lang="en-US" dirty="0" err="1"/>
              <a:t>terdiri</a:t>
            </a:r>
            <a:r>
              <a:rPr lang="en-US" dirty="0"/>
              <a:t> </a:t>
            </a:r>
            <a:r>
              <a:rPr lang="en-US" dirty="0" err="1"/>
              <a:t>dari</a:t>
            </a:r>
            <a:r>
              <a:rPr lang="en-US" dirty="0"/>
              <a:t> </a:t>
            </a:r>
            <a:r>
              <a:rPr lang="en-US" dirty="0" err="1"/>
              <a:t>Mukadimah</a:t>
            </a:r>
            <a:r>
              <a:rPr lang="en-US" dirty="0"/>
              <a:t> </a:t>
            </a:r>
            <a:r>
              <a:rPr lang="en-US" dirty="0" err="1"/>
              <a:t>dan</a:t>
            </a:r>
            <a:r>
              <a:rPr lang="en-US" dirty="0"/>
              <a:t> 5 </a:t>
            </a:r>
            <a:r>
              <a:rPr lang="en-US" dirty="0" err="1"/>
              <a:t>pokok</a:t>
            </a:r>
            <a:r>
              <a:rPr lang="en-US" dirty="0"/>
              <a:t> </a:t>
            </a:r>
            <a:r>
              <a:rPr lang="en-US" dirty="0" err="1"/>
              <a:t>etik</a:t>
            </a:r>
            <a:endParaRPr lang="en-US" dirty="0"/>
          </a:p>
        </p:txBody>
      </p:sp>
    </p:spTree>
    <p:extLst>
      <p:ext uri="{BB962C8B-B14F-4D97-AF65-F5344CB8AC3E}">
        <p14:creationId xmlns:p14="http://schemas.microsoft.com/office/powerpoint/2010/main" val="209939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body" idx="1"/>
          </p:nvPr>
        </p:nvSpPr>
        <p:spPr>
          <a:xfrm>
            <a:off x="2179320" y="1524000"/>
            <a:ext cx="20208240" cy="9525000"/>
          </a:xfrm>
        </p:spPr>
        <p:style>
          <a:lnRef idx="1">
            <a:schemeClr val="accent3"/>
          </a:lnRef>
          <a:fillRef idx="2">
            <a:schemeClr val="accent3"/>
          </a:fillRef>
          <a:effectRef idx="1">
            <a:schemeClr val="accent3"/>
          </a:effectRef>
          <a:fontRef idx="minor">
            <a:schemeClr val="dk1"/>
          </a:fontRef>
        </p:style>
        <p:txBody>
          <a:bodyPr>
            <a:normAutofit/>
          </a:bodyPr>
          <a:lstStyle/>
          <a:p>
            <a:pPr algn="ctr" eaLnBrk="1" hangingPunct="1">
              <a:lnSpc>
                <a:spcPct val="80000"/>
              </a:lnSpc>
              <a:buFontTx/>
              <a:buNone/>
            </a:pPr>
            <a:r>
              <a:rPr lang="en-US" sz="6600" b="1" dirty="0">
                <a:latin typeface="Arial" pitchFamily="34" charset="0"/>
                <a:cs typeface="Arial" pitchFamily="34" charset="0"/>
              </a:rPr>
              <a:t>KODE ETIK KEPERAWATAN</a:t>
            </a:r>
          </a:p>
          <a:p>
            <a:pPr algn="ctr" eaLnBrk="1" hangingPunct="1">
              <a:lnSpc>
                <a:spcPct val="80000"/>
              </a:lnSpc>
              <a:buFontTx/>
              <a:buNone/>
            </a:pPr>
            <a:r>
              <a:rPr lang="en-US" sz="6600" b="1" dirty="0">
                <a:latin typeface="Arial" pitchFamily="34" charset="0"/>
                <a:cs typeface="Arial" pitchFamily="34" charset="0"/>
              </a:rPr>
              <a:t>INDONESIA</a:t>
            </a:r>
          </a:p>
          <a:p>
            <a:pPr algn="ctr" eaLnBrk="1" hangingPunct="1">
              <a:lnSpc>
                <a:spcPct val="80000"/>
              </a:lnSpc>
              <a:buFontTx/>
              <a:buNone/>
            </a:pPr>
            <a:endParaRPr lang="en-US" sz="6600" b="1" dirty="0">
              <a:latin typeface="Arial" pitchFamily="34" charset="0"/>
              <a:cs typeface="Arial" pitchFamily="34" charset="0"/>
            </a:endParaRPr>
          </a:p>
          <a:p>
            <a:pPr eaLnBrk="1" hangingPunct="1">
              <a:lnSpc>
                <a:spcPct val="80000"/>
              </a:lnSpc>
              <a:buFontTx/>
              <a:buNone/>
            </a:pPr>
            <a:r>
              <a:rPr lang="en-US" sz="6600" dirty="0" err="1">
                <a:latin typeface="Arial" pitchFamily="34" charset="0"/>
                <a:cs typeface="Arial" pitchFamily="34" charset="0"/>
              </a:rPr>
              <a:t>Terdiri</a:t>
            </a:r>
            <a:r>
              <a:rPr lang="en-US" sz="6600" dirty="0">
                <a:latin typeface="Arial" pitchFamily="34" charset="0"/>
                <a:cs typeface="Arial" pitchFamily="34" charset="0"/>
              </a:rPr>
              <a:t> </a:t>
            </a:r>
            <a:r>
              <a:rPr lang="en-US" sz="6600" dirty="0" err="1">
                <a:latin typeface="Arial" pitchFamily="34" charset="0"/>
                <a:cs typeface="Arial" pitchFamily="34" charset="0"/>
              </a:rPr>
              <a:t>dari</a:t>
            </a:r>
            <a:r>
              <a:rPr lang="en-US" sz="6600" dirty="0">
                <a:latin typeface="Arial" pitchFamily="34" charset="0"/>
                <a:cs typeface="Arial" pitchFamily="34" charset="0"/>
              </a:rPr>
              <a:t> </a:t>
            </a:r>
            <a:r>
              <a:rPr lang="en-US" sz="6600" b="1" dirty="0">
                <a:latin typeface="Arial" pitchFamily="34" charset="0"/>
                <a:cs typeface="Arial" pitchFamily="34" charset="0"/>
              </a:rPr>
              <a:t>5 </a:t>
            </a:r>
            <a:r>
              <a:rPr lang="en-US" sz="6600" b="1" dirty="0" err="1">
                <a:latin typeface="Arial" pitchFamily="34" charset="0"/>
                <a:cs typeface="Arial" pitchFamily="34" charset="0"/>
              </a:rPr>
              <a:t>pokok</a:t>
            </a:r>
            <a:r>
              <a:rPr lang="en-US" sz="6600" b="1" dirty="0">
                <a:latin typeface="Arial" pitchFamily="34" charset="0"/>
                <a:cs typeface="Arial" pitchFamily="34" charset="0"/>
              </a:rPr>
              <a:t> </a:t>
            </a:r>
            <a:r>
              <a:rPr lang="en-US" sz="6600" b="1" dirty="0" err="1">
                <a:latin typeface="Arial" pitchFamily="34" charset="0"/>
                <a:cs typeface="Arial" pitchFamily="34" charset="0"/>
              </a:rPr>
              <a:t>etik</a:t>
            </a:r>
            <a:r>
              <a:rPr lang="en-US" sz="6600" dirty="0">
                <a:latin typeface="Arial" pitchFamily="34" charset="0"/>
                <a:cs typeface="Arial" pitchFamily="34" charset="0"/>
              </a:rPr>
              <a:t>, </a:t>
            </a:r>
            <a:r>
              <a:rPr lang="en-US" sz="6600" dirty="0" err="1">
                <a:latin typeface="Arial" pitchFamily="34" charset="0"/>
                <a:cs typeface="Arial" pitchFamily="34" charset="0"/>
              </a:rPr>
              <a:t>yaitu</a:t>
            </a:r>
            <a:r>
              <a:rPr lang="en-US" sz="6600" dirty="0">
                <a:latin typeface="Arial" pitchFamily="34" charset="0"/>
                <a:cs typeface="Arial" pitchFamily="34" charset="0"/>
              </a:rPr>
              <a:t>:</a:t>
            </a:r>
          </a:p>
          <a:p>
            <a:pPr eaLnBrk="1" hangingPunct="1">
              <a:lnSpc>
                <a:spcPct val="80000"/>
              </a:lnSpc>
              <a:buFontTx/>
              <a:buAutoNum type="arabicPeriod"/>
            </a:pPr>
            <a:r>
              <a:rPr lang="en-US" sz="6600" dirty="0" err="1">
                <a:latin typeface="Arial" pitchFamily="34" charset="0"/>
                <a:cs typeface="Arial" pitchFamily="34" charset="0"/>
              </a:rPr>
              <a:t>Prawat</a:t>
            </a:r>
            <a:r>
              <a:rPr lang="en-US" sz="6600" dirty="0">
                <a:latin typeface="Arial" pitchFamily="34" charset="0"/>
                <a:cs typeface="Arial" pitchFamily="34" charset="0"/>
              </a:rPr>
              <a:t> </a:t>
            </a:r>
            <a:r>
              <a:rPr lang="en-US" sz="6600" dirty="0" err="1">
                <a:latin typeface="Arial" pitchFamily="34" charset="0"/>
                <a:cs typeface="Arial" pitchFamily="34" charset="0"/>
              </a:rPr>
              <a:t>dan</a:t>
            </a:r>
            <a:r>
              <a:rPr lang="en-US" sz="6600" dirty="0">
                <a:latin typeface="Arial" pitchFamily="34" charset="0"/>
                <a:cs typeface="Arial" pitchFamily="34" charset="0"/>
              </a:rPr>
              <a:t> </a:t>
            </a:r>
            <a:r>
              <a:rPr lang="en-US" sz="6600" dirty="0" err="1">
                <a:latin typeface="Arial" pitchFamily="34" charset="0"/>
                <a:cs typeface="Arial" pitchFamily="34" charset="0"/>
              </a:rPr>
              <a:t>klien</a:t>
            </a:r>
            <a:endParaRPr lang="en-US" sz="6600" dirty="0">
              <a:latin typeface="Arial" pitchFamily="34" charset="0"/>
              <a:cs typeface="Arial" pitchFamily="34" charset="0"/>
            </a:endParaRPr>
          </a:p>
          <a:p>
            <a:pPr eaLnBrk="1" hangingPunct="1">
              <a:lnSpc>
                <a:spcPct val="80000"/>
              </a:lnSpc>
              <a:buFontTx/>
              <a:buAutoNum type="arabicPeriod"/>
            </a:pPr>
            <a:r>
              <a:rPr lang="en-US" sz="6600" dirty="0" err="1">
                <a:latin typeface="Arial" pitchFamily="34" charset="0"/>
                <a:cs typeface="Arial" pitchFamily="34" charset="0"/>
              </a:rPr>
              <a:t>Perawat</a:t>
            </a:r>
            <a:r>
              <a:rPr lang="en-US" sz="6600" dirty="0">
                <a:latin typeface="Arial" pitchFamily="34" charset="0"/>
                <a:cs typeface="Arial" pitchFamily="34" charset="0"/>
              </a:rPr>
              <a:t> </a:t>
            </a:r>
            <a:r>
              <a:rPr lang="en-US" sz="6600" dirty="0" err="1">
                <a:latin typeface="Arial" pitchFamily="34" charset="0"/>
                <a:cs typeface="Arial" pitchFamily="34" charset="0"/>
              </a:rPr>
              <a:t>dan</a:t>
            </a:r>
            <a:r>
              <a:rPr lang="en-US" sz="6600" dirty="0">
                <a:latin typeface="Arial" pitchFamily="34" charset="0"/>
                <a:cs typeface="Arial" pitchFamily="34" charset="0"/>
              </a:rPr>
              <a:t> </a:t>
            </a:r>
            <a:r>
              <a:rPr lang="en-US" sz="6600" dirty="0" err="1">
                <a:latin typeface="Arial" pitchFamily="34" charset="0"/>
                <a:cs typeface="Arial" pitchFamily="34" charset="0"/>
              </a:rPr>
              <a:t>praktek</a:t>
            </a:r>
            <a:endParaRPr lang="en-US" sz="6600" dirty="0">
              <a:latin typeface="Arial" pitchFamily="34" charset="0"/>
              <a:cs typeface="Arial" pitchFamily="34" charset="0"/>
            </a:endParaRPr>
          </a:p>
          <a:p>
            <a:pPr eaLnBrk="1" hangingPunct="1">
              <a:lnSpc>
                <a:spcPct val="80000"/>
              </a:lnSpc>
              <a:buFontTx/>
              <a:buAutoNum type="arabicPeriod"/>
            </a:pPr>
            <a:r>
              <a:rPr lang="en-US" sz="6600" dirty="0" err="1">
                <a:latin typeface="Arial" pitchFamily="34" charset="0"/>
                <a:cs typeface="Arial" pitchFamily="34" charset="0"/>
              </a:rPr>
              <a:t>Perawat</a:t>
            </a:r>
            <a:r>
              <a:rPr lang="en-US" sz="6600" dirty="0">
                <a:latin typeface="Arial" pitchFamily="34" charset="0"/>
                <a:cs typeface="Arial" pitchFamily="34" charset="0"/>
              </a:rPr>
              <a:t> </a:t>
            </a:r>
            <a:r>
              <a:rPr lang="en-US" sz="6600" dirty="0" err="1">
                <a:latin typeface="Arial" pitchFamily="34" charset="0"/>
                <a:cs typeface="Arial" pitchFamily="34" charset="0"/>
              </a:rPr>
              <a:t>dan</a:t>
            </a:r>
            <a:r>
              <a:rPr lang="en-US" sz="6600" dirty="0">
                <a:latin typeface="Arial" pitchFamily="34" charset="0"/>
                <a:cs typeface="Arial" pitchFamily="34" charset="0"/>
              </a:rPr>
              <a:t> </a:t>
            </a:r>
            <a:r>
              <a:rPr lang="en-US" sz="6600" dirty="0" err="1">
                <a:latin typeface="Arial" pitchFamily="34" charset="0"/>
                <a:cs typeface="Arial" pitchFamily="34" charset="0"/>
              </a:rPr>
              <a:t>masyarakat</a:t>
            </a:r>
            <a:endParaRPr lang="en-US" sz="6600" dirty="0">
              <a:latin typeface="Arial" pitchFamily="34" charset="0"/>
              <a:cs typeface="Arial" pitchFamily="34" charset="0"/>
            </a:endParaRPr>
          </a:p>
          <a:p>
            <a:pPr eaLnBrk="1" hangingPunct="1">
              <a:lnSpc>
                <a:spcPct val="80000"/>
              </a:lnSpc>
              <a:buFontTx/>
              <a:buAutoNum type="arabicPeriod"/>
            </a:pPr>
            <a:r>
              <a:rPr lang="en-US" sz="6600" dirty="0" err="1">
                <a:latin typeface="Arial" pitchFamily="34" charset="0"/>
                <a:cs typeface="Arial" pitchFamily="34" charset="0"/>
              </a:rPr>
              <a:t>Perawat</a:t>
            </a:r>
            <a:r>
              <a:rPr lang="en-US" sz="6600" dirty="0">
                <a:latin typeface="Arial" pitchFamily="34" charset="0"/>
                <a:cs typeface="Arial" pitchFamily="34" charset="0"/>
              </a:rPr>
              <a:t> </a:t>
            </a:r>
            <a:r>
              <a:rPr lang="en-US" sz="6600" dirty="0" err="1">
                <a:latin typeface="Arial" pitchFamily="34" charset="0"/>
                <a:cs typeface="Arial" pitchFamily="34" charset="0"/>
              </a:rPr>
              <a:t>dan</a:t>
            </a:r>
            <a:r>
              <a:rPr lang="en-US" sz="6600" dirty="0">
                <a:latin typeface="Arial" pitchFamily="34" charset="0"/>
                <a:cs typeface="Arial" pitchFamily="34" charset="0"/>
              </a:rPr>
              <a:t> </a:t>
            </a:r>
            <a:r>
              <a:rPr lang="en-US" sz="6600" dirty="0" err="1">
                <a:latin typeface="Arial" pitchFamily="34" charset="0"/>
                <a:cs typeface="Arial" pitchFamily="34" charset="0"/>
              </a:rPr>
              <a:t>teman</a:t>
            </a:r>
            <a:r>
              <a:rPr lang="en-US" sz="6600" dirty="0">
                <a:latin typeface="Arial" pitchFamily="34" charset="0"/>
                <a:cs typeface="Arial" pitchFamily="34" charset="0"/>
              </a:rPr>
              <a:t> </a:t>
            </a:r>
            <a:r>
              <a:rPr lang="en-US" sz="6600" dirty="0" err="1">
                <a:latin typeface="Arial" pitchFamily="34" charset="0"/>
                <a:cs typeface="Arial" pitchFamily="34" charset="0"/>
              </a:rPr>
              <a:t>sejawat</a:t>
            </a:r>
            <a:endParaRPr lang="en-US" sz="6600" dirty="0">
              <a:latin typeface="Arial" pitchFamily="34" charset="0"/>
              <a:cs typeface="Arial" pitchFamily="34" charset="0"/>
            </a:endParaRPr>
          </a:p>
          <a:p>
            <a:pPr eaLnBrk="1" hangingPunct="1">
              <a:lnSpc>
                <a:spcPct val="80000"/>
              </a:lnSpc>
              <a:buFontTx/>
              <a:buAutoNum type="arabicPeriod"/>
            </a:pPr>
            <a:r>
              <a:rPr lang="en-US" sz="6600" dirty="0" err="1">
                <a:latin typeface="Arial" pitchFamily="34" charset="0"/>
                <a:cs typeface="Arial" pitchFamily="34" charset="0"/>
              </a:rPr>
              <a:t>Perawat</a:t>
            </a:r>
            <a:r>
              <a:rPr lang="en-US" sz="6600" dirty="0">
                <a:latin typeface="Arial" pitchFamily="34" charset="0"/>
                <a:cs typeface="Arial" pitchFamily="34" charset="0"/>
              </a:rPr>
              <a:t> </a:t>
            </a:r>
            <a:r>
              <a:rPr lang="en-US" sz="6600" dirty="0" err="1">
                <a:latin typeface="Arial" pitchFamily="34" charset="0"/>
                <a:cs typeface="Arial" pitchFamily="34" charset="0"/>
              </a:rPr>
              <a:t>dan</a:t>
            </a:r>
            <a:r>
              <a:rPr lang="en-US" sz="6600" dirty="0">
                <a:latin typeface="Arial" pitchFamily="34" charset="0"/>
                <a:cs typeface="Arial" pitchFamily="34" charset="0"/>
              </a:rPr>
              <a:t> </a:t>
            </a:r>
            <a:r>
              <a:rPr lang="en-US" sz="6600" dirty="0" err="1">
                <a:latin typeface="Arial" pitchFamily="34" charset="0"/>
                <a:cs typeface="Arial" pitchFamily="34" charset="0"/>
              </a:rPr>
              <a:t>profesi</a:t>
            </a:r>
            <a:r>
              <a:rPr lang="en-US" sz="6600" dirty="0">
                <a:latin typeface="Arial" pitchFamily="34" charset="0"/>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val="381745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1783080" y="1371600"/>
            <a:ext cx="20208240" cy="1981200"/>
          </a:xfrm>
        </p:spPr>
        <p:txBody>
          <a:bodyPr/>
          <a:lstStyle/>
          <a:p>
            <a:pPr marL="1428171" indent="-1428171" algn="ctr">
              <a:buNone/>
            </a:pPr>
            <a:r>
              <a:rPr lang="en-US" dirty="0"/>
              <a:t>		</a:t>
            </a:r>
            <a:r>
              <a:rPr lang="en-US" sz="8800" b="1" dirty="0"/>
              <a:t>PERAWAT DAN KLIEN</a:t>
            </a:r>
            <a:endParaRPr lang="en-US" b="1" dirty="0"/>
          </a:p>
        </p:txBody>
      </p:sp>
      <p:sp>
        <p:nvSpPr>
          <p:cNvPr id="2" name="Rectangle 1"/>
          <p:cNvSpPr/>
          <p:nvPr/>
        </p:nvSpPr>
        <p:spPr>
          <a:xfrm>
            <a:off x="2667000" y="4441954"/>
            <a:ext cx="18821400" cy="4029501"/>
          </a:xfrm>
          <a:prstGeom prst="rect">
            <a:avLst/>
          </a:prstGeom>
        </p:spPr>
        <p:txBody>
          <a:bodyPr wrap="square">
            <a:spAutoFit/>
          </a:bodyPr>
          <a:lstStyle/>
          <a:p>
            <a:pPr algn="just">
              <a:lnSpc>
                <a:spcPct val="150000"/>
              </a:lnSpc>
            </a:pPr>
            <a:r>
              <a:rPr lang="en-US" sz="4400" b="1" dirty="0" err="1">
                <a:latin typeface="Arial" pitchFamily="34" charset="0"/>
                <a:cs typeface="Arial" pitchFamily="34" charset="0"/>
              </a:rPr>
              <a:t>Perawat</a:t>
            </a:r>
            <a:r>
              <a:rPr lang="en-US" sz="4400" b="1" dirty="0">
                <a:latin typeface="Arial" pitchFamily="34" charset="0"/>
                <a:cs typeface="Arial" pitchFamily="34" charset="0"/>
              </a:rPr>
              <a:t> </a:t>
            </a:r>
            <a:r>
              <a:rPr lang="en-US" sz="4400" b="1" dirty="0" err="1">
                <a:latin typeface="Arial" pitchFamily="34" charset="0"/>
                <a:cs typeface="Arial" pitchFamily="34" charset="0"/>
              </a:rPr>
              <a:t>dalam</a:t>
            </a:r>
            <a:r>
              <a:rPr lang="en-US" sz="4400" b="1" dirty="0">
                <a:latin typeface="Arial" pitchFamily="34" charset="0"/>
                <a:cs typeface="Arial" pitchFamily="34" charset="0"/>
              </a:rPr>
              <a:t> </a:t>
            </a:r>
            <a:r>
              <a:rPr lang="en-US" sz="4400" b="1" dirty="0" err="1">
                <a:latin typeface="Arial" pitchFamily="34" charset="0"/>
                <a:cs typeface="Arial" pitchFamily="34" charset="0"/>
              </a:rPr>
              <a:t>memberikan</a:t>
            </a:r>
            <a:r>
              <a:rPr lang="en-US" sz="4400" b="1" dirty="0">
                <a:latin typeface="Arial" pitchFamily="34" charset="0"/>
                <a:cs typeface="Arial" pitchFamily="34" charset="0"/>
              </a:rPr>
              <a:t> </a:t>
            </a:r>
            <a:r>
              <a:rPr lang="en-US" sz="4400" b="1" dirty="0" err="1">
                <a:latin typeface="Arial" pitchFamily="34" charset="0"/>
                <a:cs typeface="Arial" pitchFamily="34" charset="0"/>
              </a:rPr>
              <a:t>pelayanan</a:t>
            </a:r>
            <a:r>
              <a:rPr lang="en-US" sz="4400" b="1" dirty="0">
                <a:latin typeface="Arial" pitchFamily="34" charset="0"/>
                <a:cs typeface="Arial" pitchFamily="34" charset="0"/>
              </a:rPr>
              <a:t> </a:t>
            </a:r>
            <a:r>
              <a:rPr lang="en-US" sz="4400" b="1" dirty="0" err="1">
                <a:latin typeface="Arial" pitchFamily="34" charset="0"/>
                <a:cs typeface="Arial" pitchFamily="34" charset="0"/>
              </a:rPr>
              <a:t>kprawatan</a:t>
            </a:r>
            <a:r>
              <a:rPr lang="en-US" sz="4400" b="1" dirty="0">
                <a:latin typeface="Arial" pitchFamily="34" charset="0"/>
                <a:cs typeface="Arial" pitchFamily="34" charset="0"/>
              </a:rPr>
              <a:t> </a:t>
            </a:r>
            <a:r>
              <a:rPr lang="en-US" sz="4400" b="1" dirty="0" err="1">
                <a:latin typeface="Arial" pitchFamily="34" charset="0"/>
                <a:cs typeface="Arial" pitchFamily="34" charset="0"/>
              </a:rPr>
              <a:t>mnghargai</a:t>
            </a:r>
            <a:r>
              <a:rPr lang="en-US" sz="4400" b="1" dirty="0">
                <a:latin typeface="Arial" pitchFamily="34" charset="0"/>
                <a:cs typeface="Arial" pitchFamily="34" charset="0"/>
              </a:rPr>
              <a:t> </a:t>
            </a:r>
            <a:r>
              <a:rPr lang="en-US" sz="4400" b="1" dirty="0" err="1">
                <a:latin typeface="Arial" pitchFamily="34" charset="0"/>
                <a:cs typeface="Arial" pitchFamily="34" charset="0"/>
              </a:rPr>
              <a:t>harkat</a:t>
            </a:r>
            <a:r>
              <a:rPr lang="en-US" sz="4400" b="1" dirty="0">
                <a:latin typeface="Arial" pitchFamily="34" charset="0"/>
                <a:cs typeface="Arial" pitchFamily="34" charset="0"/>
              </a:rPr>
              <a:t> </a:t>
            </a:r>
            <a:r>
              <a:rPr lang="en-US" sz="4400" b="1" dirty="0" err="1">
                <a:latin typeface="Arial" pitchFamily="34" charset="0"/>
                <a:cs typeface="Arial" pitchFamily="34" charset="0"/>
              </a:rPr>
              <a:t>dan</a:t>
            </a:r>
            <a:r>
              <a:rPr lang="en-US" sz="4400" b="1" dirty="0">
                <a:latin typeface="Arial" pitchFamily="34" charset="0"/>
                <a:cs typeface="Arial" pitchFamily="34" charset="0"/>
              </a:rPr>
              <a:t> </a:t>
            </a:r>
            <a:r>
              <a:rPr lang="en-US" sz="4400" b="1" dirty="0" err="1">
                <a:latin typeface="Arial" pitchFamily="34" charset="0"/>
                <a:cs typeface="Arial" pitchFamily="34" charset="0"/>
              </a:rPr>
              <a:t>martabat</a:t>
            </a:r>
            <a:r>
              <a:rPr lang="en-US" sz="4400" b="1" dirty="0">
                <a:latin typeface="Arial" pitchFamily="34" charset="0"/>
                <a:cs typeface="Arial" pitchFamily="34" charset="0"/>
              </a:rPr>
              <a:t> </a:t>
            </a:r>
            <a:r>
              <a:rPr lang="en-US" sz="4400" b="1" dirty="0" err="1">
                <a:latin typeface="Arial" pitchFamily="34" charset="0"/>
                <a:cs typeface="Arial" pitchFamily="34" charset="0"/>
              </a:rPr>
              <a:t>manusia</a:t>
            </a:r>
            <a:r>
              <a:rPr lang="en-US" sz="4400" b="1" dirty="0">
                <a:latin typeface="Arial" pitchFamily="34" charset="0"/>
                <a:cs typeface="Arial" pitchFamily="34" charset="0"/>
              </a:rPr>
              <a:t>, </a:t>
            </a:r>
            <a:r>
              <a:rPr lang="en-US" sz="4400" b="1" dirty="0" err="1">
                <a:latin typeface="Arial" pitchFamily="34" charset="0"/>
                <a:cs typeface="Arial" pitchFamily="34" charset="0"/>
              </a:rPr>
              <a:t>kunikan</a:t>
            </a:r>
            <a:r>
              <a:rPr lang="en-US" sz="4400" b="1" dirty="0">
                <a:latin typeface="Arial" pitchFamily="34" charset="0"/>
                <a:cs typeface="Arial" pitchFamily="34" charset="0"/>
              </a:rPr>
              <a:t> </a:t>
            </a:r>
            <a:r>
              <a:rPr lang="en-US" sz="4400" b="1" dirty="0" err="1">
                <a:latin typeface="Arial" pitchFamily="34" charset="0"/>
                <a:cs typeface="Arial" pitchFamily="34" charset="0"/>
              </a:rPr>
              <a:t>klien</a:t>
            </a:r>
            <a:r>
              <a:rPr lang="en-US" sz="4400" b="1" dirty="0">
                <a:latin typeface="Arial" pitchFamily="34" charset="0"/>
                <a:cs typeface="Arial" pitchFamily="34" charset="0"/>
              </a:rPr>
              <a:t> </a:t>
            </a:r>
            <a:r>
              <a:rPr lang="en-US" sz="4400" b="1" dirty="0" err="1">
                <a:latin typeface="Arial" pitchFamily="34" charset="0"/>
                <a:cs typeface="Arial" pitchFamily="34" charset="0"/>
              </a:rPr>
              <a:t>dan</a:t>
            </a:r>
            <a:r>
              <a:rPr lang="en-US" sz="4400" b="1" dirty="0">
                <a:latin typeface="Arial" pitchFamily="34" charset="0"/>
                <a:cs typeface="Arial" pitchFamily="34" charset="0"/>
              </a:rPr>
              <a:t> </a:t>
            </a:r>
            <a:r>
              <a:rPr lang="en-US" sz="4400" b="1" dirty="0" err="1">
                <a:latin typeface="Arial" pitchFamily="34" charset="0"/>
                <a:cs typeface="Arial" pitchFamily="34" charset="0"/>
              </a:rPr>
              <a:t>tidak</a:t>
            </a:r>
            <a:r>
              <a:rPr lang="en-US" sz="4400" b="1" dirty="0">
                <a:latin typeface="Arial" pitchFamily="34" charset="0"/>
                <a:cs typeface="Arial" pitchFamily="34" charset="0"/>
              </a:rPr>
              <a:t> </a:t>
            </a:r>
            <a:r>
              <a:rPr lang="en-US" sz="4400" b="1" dirty="0" err="1">
                <a:latin typeface="Arial" pitchFamily="34" charset="0"/>
                <a:cs typeface="Arial" pitchFamily="34" charset="0"/>
              </a:rPr>
              <a:t>terpngaruh</a:t>
            </a:r>
            <a:r>
              <a:rPr lang="en-US" sz="4400" b="1" dirty="0">
                <a:latin typeface="Arial" pitchFamily="34" charset="0"/>
                <a:cs typeface="Arial" pitchFamily="34" charset="0"/>
              </a:rPr>
              <a:t> </a:t>
            </a:r>
            <a:r>
              <a:rPr lang="en-US" sz="4400" b="1" dirty="0" err="1">
                <a:latin typeface="Arial" pitchFamily="34" charset="0"/>
                <a:cs typeface="Arial" pitchFamily="34" charset="0"/>
              </a:rPr>
              <a:t>olh</a:t>
            </a:r>
            <a:r>
              <a:rPr lang="en-US" sz="4400" b="1" dirty="0">
                <a:latin typeface="Arial" pitchFamily="34" charset="0"/>
                <a:cs typeface="Arial" pitchFamily="34" charset="0"/>
              </a:rPr>
              <a:t> </a:t>
            </a:r>
            <a:r>
              <a:rPr lang="en-US" sz="4400" b="1" dirty="0" err="1">
                <a:latin typeface="Arial" pitchFamily="34" charset="0"/>
                <a:cs typeface="Arial" pitchFamily="34" charset="0"/>
              </a:rPr>
              <a:t>prtimbangan</a:t>
            </a:r>
            <a:r>
              <a:rPr lang="en-US" sz="4400" b="1" dirty="0">
                <a:latin typeface="Arial" pitchFamily="34" charset="0"/>
                <a:cs typeface="Arial" pitchFamily="34" charset="0"/>
              </a:rPr>
              <a:t> </a:t>
            </a:r>
            <a:r>
              <a:rPr lang="en-US" sz="4400" b="1" dirty="0" err="1">
                <a:latin typeface="Arial" pitchFamily="34" charset="0"/>
                <a:cs typeface="Arial" pitchFamily="34" charset="0"/>
              </a:rPr>
              <a:t>kebangsaan</a:t>
            </a:r>
            <a:r>
              <a:rPr lang="en-US" sz="4400" b="1" dirty="0">
                <a:latin typeface="Arial" pitchFamily="34" charset="0"/>
                <a:cs typeface="Arial" pitchFamily="34" charset="0"/>
              </a:rPr>
              <a:t>, </a:t>
            </a:r>
            <a:r>
              <a:rPr lang="en-US" sz="4400" b="1" dirty="0" err="1">
                <a:latin typeface="Arial" pitchFamily="34" charset="0"/>
                <a:cs typeface="Arial" pitchFamily="34" charset="0"/>
              </a:rPr>
              <a:t>ksukuan</a:t>
            </a:r>
            <a:r>
              <a:rPr lang="en-US" sz="4400" b="1" dirty="0">
                <a:latin typeface="Arial" pitchFamily="34" charset="0"/>
                <a:cs typeface="Arial" pitchFamily="34" charset="0"/>
              </a:rPr>
              <a:t>, </a:t>
            </a:r>
            <a:r>
              <a:rPr lang="en-US" sz="4400" b="1" dirty="0" err="1">
                <a:latin typeface="Arial" pitchFamily="34" charset="0"/>
                <a:cs typeface="Arial" pitchFamily="34" charset="0"/>
              </a:rPr>
              <a:t>warna</a:t>
            </a:r>
            <a:r>
              <a:rPr lang="en-US" sz="4400" b="1" dirty="0">
                <a:latin typeface="Arial" pitchFamily="34" charset="0"/>
                <a:cs typeface="Arial" pitchFamily="34" charset="0"/>
              </a:rPr>
              <a:t> </a:t>
            </a:r>
            <a:r>
              <a:rPr lang="en-US" sz="4400" b="1" dirty="0" err="1">
                <a:latin typeface="Arial" pitchFamily="34" charset="0"/>
                <a:cs typeface="Arial" pitchFamily="34" charset="0"/>
              </a:rPr>
              <a:t>kulit</a:t>
            </a:r>
            <a:r>
              <a:rPr lang="en-US" sz="4400" b="1" dirty="0">
                <a:latin typeface="Arial" pitchFamily="34" charset="0"/>
                <a:cs typeface="Arial" pitchFamily="34" charset="0"/>
              </a:rPr>
              <a:t>, </a:t>
            </a:r>
            <a:r>
              <a:rPr lang="en-US" sz="4400" b="1" dirty="0" err="1">
                <a:latin typeface="Arial" pitchFamily="34" charset="0"/>
                <a:cs typeface="Arial" pitchFamily="34" charset="0"/>
              </a:rPr>
              <a:t>umur,mjnis</a:t>
            </a:r>
            <a:r>
              <a:rPr lang="en-US" sz="4400" b="1" dirty="0">
                <a:latin typeface="Arial" pitchFamily="34" charset="0"/>
                <a:cs typeface="Arial" pitchFamily="34" charset="0"/>
              </a:rPr>
              <a:t> </a:t>
            </a:r>
            <a:r>
              <a:rPr lang="en-US" sz="4400" b="1" dirty="0" err="1">
                <a:latin typeface="Arial" pitchFamily="34" charset="0"/>
                <a:cs typeface="Arial" pitchFamily="34" charset="0"/>
              </a:rPr>
              <a:t>klamin</a:t>
            </a:r>
            <a:r>
              <a:rPr lang="en-US" sz="4400" b="1" dirty="0">
                <a:latin typeface="Arial" pitchFamily="34" charset="0"/>
                <a:cs typeface="Arial" pitchFamily="34" charset="0"/>
              </a:rPr>
              <a:t>, </a:t>
            </a:r>
            <a:r>
              <a:rPr lang="en-US" sz="4400" b="1" dirty="0" err="1">
                <a:latin typeface="Arial" pitchFamily="34" charset="0"/>
                <a:cs typeface="Arial" pitchFamily="34" charset="0"/>
              </a:rPr>
              <a:t>aliran</a:t>
            </a:r>
            <a:r>
              <a:rPr lang="en-US" sz="4400" b="1" dirty="0">
                <a:latin typeface="Arial" pitchFamily="34" charset="0"/>
                <a:cs typeface="Arial" pitchFamily="34" charset="0"/>
              </a:rPr>
              <a:t> </a:t>
            </a:r>
            <a:r>
              <a:rPr lang="en-US" sz="4400" b="1" dirty="0" err="1">
                <a:latin typeface="Arial" pitchFamily="34" charset="0"/>
                <a:cs typeface="Arial" pitchFamily="34" charset="0"/>
              </a:rPr>
              <a:t>politik</a:t>
            </a:r>
            <a:r>
              <a:rPr lang="en-US" sz="4400" b="1" dirty="0">
                <a:latin typeface="Arial" pitchFamily="34" charset="0"/>
                <a:cs typeface="Arial" pitchFamily="34" charset="0"/>
              </a:rPr>
              <a:t> </a:t>
            </a:r>
            <a:r>
              <a:rPr lang="en-US" sz="4400" b="1" dirty="0" err="1">
                <a:latin typeface="Arial" pitchFamily="34" charset="0"/>
                <a:cs typeface="Arial" pitchFamily="34" charset="0"/>
              </a:rPr>
              <a:t>dan</a:t>
            </a:r>
            <a:r>
              <a:rPr lang="en-US" sz="4400" b="1" dirty="0">
                <a:latin typeface="Arial" pitchFamily="34" charset="0"/>
                <a:cs typeface="Arial" pitchFamily="34" charset="0"/>
              </a:rPr>
              <a:t> agama yang </a:t>
            </a:r>
            <a:r>
              <a:rPr lang="en-US" sz="4400" b="1" dirty="0" err="1">
                <a:latin typeface="Arial" pitchFamily="34" charset="0"/>
                <a:cs typeface="Arial" pitchFamily="34" charset="0"/>
              </a:rPr>
              <a:t>dianut</a:t>
            </a:r>
            <a:r>
              <a:rPr lang="en-US" sz="4400" b="1" dirty="0">
                <a:latin typeface="Arial" pitchFamily="34" charset="0"/>
                <a:cs typeface="Arial" pitchFamily="34" charset="0"/>
              </a:rPr>
              <a:t> </a:t>
            </a:r>
            <a:r>
              <a:rPr lang="en-US" sz="4400" b="1" dirty="0" err="1">
                <a:latin typeface="Arial" pitchFamily="34" charset="0"/>
                <a:cs typeface="Arial" pitchFamily="34" charset="0"/>
              </a:rPr>
              <a:t>serta</a:t>
            </a:r>
            <a:r>
              <a:rPr lang="en-US" sz="4400" b="1" dirty="0">
                <a:latin typeface="Arial" pitchFamily="34" charset="0"/>
                <a:cs typeface="Arial" pitchFamily="34" charset="0"/>
              </a:rPr>
              <a:t> </a:t>
            </a:r>
            <a:r>
              <a:rPr lang="en-US" sz="4400" b="1" dirty="0" err="1">
                <a:latin typeface="Arial" pitchFamily="34" charset="0"/>
                <a:cs typeface="Arial" pitchFamily="34" charset="0"/>
              </a:rPr>
              <a:t>kedudukan</a:t>
            </a:r>
            <a:r>
              <a:rPr lang="en-US" sz="4400" b="1" dirty="0">
                <a:latin typeface="Arial" pitchFamily="34" charset="0"/>
                <a:cs typeface="Arial" pitchFamily="34" charset="0"/>
              </a:rPr>
              <a:t> </a:t>
            </a:r>
            <a:r>
              <a:rPr lang="en-US" sz="4400" b="1" dirty="0" err="1">
                <a:latin typeface="Arial" pitchFamily="34" charset="0"/>
                <a:cs typeface="Arial" pitchFamily="34" charset="0"/>
              </a:rPr>
              <a:t>sosial</a:t>
            </a:r>
            <a:r>
              <a:rPr lang="en-US" sz="4400" b="1" dirty="0">
                <a:latin typeface="Arial" pitchFamily="34" charset="0"/>
                <a:cs typeface="Arial" pitchFamily="34" charset="0"/>
              </a:rPr>
              <a:t>.</a:t>
            </a:r>
          </a:p>
        </p:txBody>
      </p:sp>
    </p:spTree>
    <p:extLst>
      <p:ext uri="{BB962C8B-B14F-4D97-AF65-F5344CB8AC3E}">
        <p14:creationId xmlns:p14="http://schemas.microsoft.com/office/powerpoint/2010/main" val="93142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584960" y="996950"/>
            <a:ext cx="20604480" cy="17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4226" tIns="107113" rIns="214226" bIns="107113">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7500" b="1" dirty="0">
                <a:cs typeface="Times New Roman" pitchFamily="18" charset="0"/>
              </a:rPr>
              <a:t>PERAWAT DAN PRAKTEK</a:t>
            </a:r>
            <a:endParaRPr lang="en-US" sz="7500" dirty="0">
              <a:cs typeface="Times New Roman" pitchFamily="18" charset="0"/>
            </a:endParaRPr>
          </a:p>
          <a:p>
            <a:pPr algn="just" eaLnBrk="1" hangingPunct="1"/>
            <a:r>
              <a:rPr lang="en-US" b="1" dirty="0">
                <a:cs typeface="Times New Roman" pitchFamily="18" charset="0"/>
              </a:rPr>
              <a:t> </a:t>
            </a:r>
            <a:endParaRPr lang="en-US" dirty="0">
              <a:cs typeface="Times New Roman" pitchFamily="18" charset="0"/>
            </a:endParaRPr>
          </a:p>
        </p:txBody>
      </p:sp>
      <p:sp>
        <p:nvSpPr>
          <p:cNvPr id="2" name="Rectangle 1"/>
          <p:cNvSpPr/>
          <p:nvPr/>
        </p:nvSpPr>
        <p:spPr>
          <a:xfrm>
            <a:off x="3009900" y="3886200"/>
            <a:ext cx="17754600" cy="3677866"/>
          </a:xfrm>
          <a:prstGeom prst="rect">
            <a:avLst/>
          </a:prstGeom>
        </p:spPr>
        <p:txBody>
          <a:bodyPr wrap="square">
            <a:spAutoFit/>
          </a:bodyPr>
          <a:lstStyle/>
          <a:p>
            <a:pPr algn="just">
              <a:lnSpc>
                <a:spcPct val="110000"/>
              </a:lnSpc>
            </a:pPr>
            <a:r>
              <a:rPr lang="en-US" sz="5400" dirty="0" err="1">
                <a:latin typeface="Arial" pitchFamily="34" charset="0"/>
                <a:cs typeface="Arial" pitchFamily="34" charset="0"/>
              </a:rPr>
              <a:t>Perawat</a:t>
            </a:r>
            <a:r>
              <a:rPr lang="en-US" sz="5400" dirty="0">
                <a:latin typeface="Arial" pitchFamily="34" charset="0"/>
                <a:cs typeface="Arial" pitchFamily="34" charset="0"/>
              </a:rPr>
              <a:t>  </a:t>
            </a:r>
            <a:r>
              <a:rPr lang="en-US" sz="5400" dirty="0" err="1">
                <a:latin typeface="Arial" pitchFamily="34" charset="0"/>
                <a:cs typeface="Arial" pitchFamily="34" charset="0"/>
              </a:rPr>
              <a:t>memelihara</a:t>
            </a:r>
            <a:r>
              <a:rPr lang="en-US" sz="5400" dirty="0">
                <a:latin typeface="Arial" pitchFamily="34" charset="0"/>
                <a:cs typeface="Arial" pitchFamily="34" charset="0"/>
              </a:rPr>
              <a:t>  </a:t>
            </a:r>
            <a:r>
              <a:rPr lang="en-US" sz="5400" dirty="0" err="1">
                <a:latin typeface="Arial" pitchFamily="34" charset="0"/>
                <a:cs typeface="Arial" pitchFamily="34" charset="0"/>
              </a:rPr>
              <a:t>dan</a:t>
            </a:r>
            <a:r>
              <a:rPr lang="en-US" sz="5400" dirty="0">
                <a:latin typeface="Arial" pitchFamily="34" charset="0"/>
                <a:cs typeface="Arial" pitchFamily="34" charset="0"/>
              </a:rPr>
              <a:t>  </a:t>
            </a:r>
            <a:r>
              <a:rPr lang="en-US" sz="5400" dirty="0" err="1">
                <a:latin typeface="Arial" pitchFamily="34" charset="0"/>
                <a:cs typeface="Arial" pitchFamily="34" charset="0"/>
              </a:rPr>
              <a:t>meningkatkan</a:t>
            </a:r>
            <a:r>
              <a:rPr lang="en-US" sz="5400" dirty="0">
                <a:latin typeface="Arial" pitchFamily="34" charset="0"/>
                <a:cs typeface="Arial" pitchFamily="34" charset="0"/>
              </a:rPr>
              <a:t>  </a:t>
            </a:r>
            <a:r>
              <a:rPr lang="en-US" sz="5400" dirty="0" err="1">
                <a:latin typeface="Arial" pitchFamily="34" charset="0"/>
                <a:cs typeface="Arial" pitchFamily="34" charset="0"/>
              </a:rPr>
              <a:t>kompetensi</a:t>
            </a:r>
            <a:r>
              <a:rPr lang="en-US" sz="5400" dirty="0">
                <a:latin typeface="Arial" pitchFamily="34" charset="0"/>
                <a:cs typeface="Arial" pitchFamily="34" charset="0"/>
              </a:rPr>
              <a:t> </a:t>
            </a:r>
            <a:r>
              <a:rPr lang="en-US" sz="5400" dirty="0" err="1">
                <a:latin typeface="Arial" pitchFamily="34" charset="0"/>
                <a:cs typeface="Arial" pitchFamily="34" charset="0"/>
              </a:rPr>
              <a:t>dibidang</a:t>
            </a:r>
            <a:r>
              <a:rPr lang="en-US" sz="5400" dirty="0">
                <a:latin typeface="Arial" pitchFamily="34" charset="0"/>
                <a:cs typeface="Arial" pitchFamily="34" charset="0"/>
              </a:rPr>
              <a:t> </a:t>
            </a:r>
            <a:r>
              <a:rPr lang="en-US" sz="5400" dirty="0" err="1">
                <a:latin typeface="Arial" pitchFamily="34" charset="0"/>
                <a:cs typeface="Arial" pitchFamily="34" charset="0"/>
              </a:rPr>
              <a:t>keperawatan</a:t>
            </a:r>
            <a:r>
              <a:rPr lang="en-US" sz="5400" dirty="0">
                <a:latin typeface="Arial" pitchFamily="34" charset="0"/>
                <a:cs typeface="Arial" pitchFamily="34" charset="0"/>
              </a:rPr>
              <a:t>  </a:t>
            </a:r>
            <a:r>
              <a:rPr lang="en-US" sz="5400" dirty="0" err="1">
                <a:latin typeface="Arial" pitchFamily="34" charset="0"/>
                <a:cs typeface="Arial" pitchFamily="34" charset="0"/>
              </a:rPr>
              <a:t>melalui</a:t>
            </a:r>
            <a:r>
              <a:rPr lang="en-US" sz="5400" dirty="0">
                <a:latin typeface="Arial" pitchFamily="34" charset="0"/>
                <a:cs typeface="Arial" pitchFamily="34" charset="0"/>
              </a:rPr>
              <a:t>  </a:t>
            </a:r>
            <a:r>
              <a:rPr lang="en-US" sz="5400" dirty="0" err="1">
                <a:latin typeface="Arial" pitchFamily="34" charset="0"/>
                <a:cs typeface="Arial" pitchFamily="34" charset="0"/>
              </a:rPr>
              <a:t>belajar</a:t>
            </a:r>
            <a:r>
              <a:rPr lang="en-US" sz="5400" dirty="0">
                <a:latin typeface="Arial" pitchFamily="34" charset="0"/>
                <a:cs typeface="Arial" pitchFamily="34" charset="0"/>
              </a:rPr>
              <a:t> </a:t>
            </a:r>
            <a:r>
              <a:rPr lang="en-US" sz="5400" dirty="0" err="1">
                <a:latin typeface="Arial" pitchFamily="34" charset="0"/>
                <a:cs typeface="Arial" pitchFamily="34" charset="0"/>
              </a:rPr>
              <a:t>terus</a:t>
            </a:r>
            <a:r>
              <a:rPr lang="en-US" sz="5400" dirty="0">
                <a:latin typeface="Arial" pitchFamily="34" charset="0"/>
                <a:cs typeface="Arial" pitchFamily="34" charset="0"/>
              </a:rPr>
              <a:t> </a:t>
            </a:r>
            <a:r>
              <a:rPr lang="en-US" sz="5400" dirty="0" err="1">
                <a:latin typeface="Arial" pitchFamily="34" charset="0"/>
                <a:cs typeface="Arial" pitchFamily="34" charset="0"/>
              </a:rPr>
              <a:t>menerus</a:t>
            </a:r>
            <a:r>
              <a:rPr lang="en-US" sz="5400" dirty="0">
                <a:latin typeface="Arial" pitchFamily="34" charset="0"/>
                <a:cs typeface="Arial" pitchFamily="34" charset="0"/>
              </a:rPr>
              <a:t>.</a:t>
            </a:r>
          </a:p>
          <a:p>
            <a:pPr algn="just">
              <a:lnSpc>
                <a:spcPct val="110000"/>
              </a:lnSpc>
            </a:pPr>
            <a:r>
              <a:rPr lang="en-US" sz="5400" dirty="0">
                <a:latin typeface="Arial" pitchFamily="34" charset="0"/>
                <a:cs typeface="Arial" pitchFamily="34" charset="0"/>
              </a:rPr>
              <a:t> </a:t>
            </a:r>
          </a:p>
          <a:p>
            <a:pPr algn="just">
              <a:lnSpc>
                <a:spcPct val="110000"/>
              </a:lnSpc>
            </a:pPr>
            <a:r>
              <a:rPr lang="en-US" sz="5400" dirty="0">
                <a:latin typeface="Arial" pitchFamily="34" charset="0"/>
                <a:cs typeface="Arial" pitchFamily="34" charset="0"/>
              </a:rPr>
              <a:t>	</a:t>
            </a:r>
          </a:p>
        </p:txBody>
      </p:sp>
    </p:spTree>
    <p:extLst>
      <p:ext uri="{BB962C8B-B14F-4D97-AF65-F5344CB8AC3E}">
        <p14:creationId xmlns:p14="http://schemas.microsoft.com/office/powerpoint/2010/main" val="1612122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345566" y="996951"/>
            <a:ext cx="20645755" cy="261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4226" tIns="107113" rIns="214226" bIns="107113">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8400" b="1" dirty="0">
                <a:latin typeface="Franklin Gothic Medium" pitchFamily="34" charset="0"/>
                <a:cs typeface="Times New Roman" pitchFamily="18" charset="0"/>
              </a:rPr>
              <a:t>PERAWAT  DAN  MASYARAKAT</a:t>
            </a:r>
            <a:endParaRPr lang="en-US" sz="8400" dirty="0">
              <a:latin typeface="Franklin Gothic Medium" pitchFamily="34" charset="0"/>
              <a:cs typeface="Times New Roman" pitchFamily="18" charset="0"/>
            </a:endParaRPr>
          </a:p>
          <a:p>
            <a:pPr eaLnBrk="1" hangingPunct="1"/>
            <a:r>
              <a:rPr lang="en-US" b="1" dirty="0">
                <a:latin typeface="Franklin Gothic Medium" pitchFamily="34" charset="0"/>
                <a:cs typeface="Times New Roman" pitchFamily="18" charset="0"/>
              </a:rPr>
              <a:t> </a:t>
            </a:r>
            <a:endParaRPr lang="en-US" dirty="0">
              <a:latin typeface="Franklin Gothic Medium" pitchFamily="34" charset="0"/>
              <a:cs typeface="Times New Roman" pitchFamily="18" charset="0"/>
            </a:endParaRPr>
          </a:p>
          <a:p>
            <a:pPr eaLnBrk="1" hangingPunct="1"/>
            <a:r>
              <a:rPr lang="en-US" b="1" dirty="0">
                <a:latin typeface="Franklin Gothic Medium" pitchFamily="34" charset="0"/>
                <a:cs typeface="Times New Roman" pitchFamily="18" charset="0"/>
              </a:rPr>
              <a:t> </a:t>
            </a:r>
            <a:endParaRPr lang="en-US" dirty="0">
              <a:latin typeface="Franklin Gothic Medium" pitchFamily="34" charset="0"/>
              <a:cs typeface="Times New Roman" pitchFamily="18" charset="0"/>
            </a:endParaRPr>
          </a:p>
          <a:p>
            <a:pPr eaLnBrk="1" hangingPunct="1"/>
            <a:endParaRPr lang="en-US" dirty="0">
              <a:latin typeface="Franklin Gothic Medium" pitchFamily="34" charset="0"/>
            </a:endParaRPr>
          </a:p>
        </p:txBody>
      </p:sp>
      <p:sp>
        <p:nvSpPr>
          <p:cNvPr id="2" name="Rectangle 1"/>
          <p:cNvSpPr/>
          <p:nvPr/>
        </p:nvSpPr>
        <p:spPr>
          <a:xfrm>
            <a:off x="3169024" y="3613926"/>
            <a:ext cx="18364200" cy="4442819"/>
          </a:xfrm>
          <a:prstGeom prst="rect">
            <a:avLst/>
          </a:prstGeom>
        </p:spPr>
        <p:txBody>
          <a:bodyPr wrap="square">
            <a:spAutoFit/>
          </a:bodyPr>
          <a:lstStyle/>
          <a:p>
            <a:pPr algn="just">
              <a:lnSpc>
                <a:spcPct val="120000"/>
              </a:lnSpc>
            </a:pPr>
            <a:r>
              <a:rPr lang="en-US" sz="4800" dirty="0" err="1">
                <a:latin typeface="Arial" pitchFamily="34" charset="0"/>
                <a:cs typeface="Arial" pitchFamily="34" charset="0"/>
              </a:rPr>
              <a:t>Perawat</a:t>
            </a:r>
            <a:r>
              <a:rPr lang="en-US" sz="4800" dirty="0">
                <a:latin typeface="Arial" pitchFamily="34" charset="0"/>
                <a:cs typeface="Arial" pitchFamily="34" charset="0"/>
              </a:rPr>
              <a:t> </a:t>
            </a:r>
            <a:r>
              <a:rPr lang="en-US" sz="4800" dirty="0" err="1">
                <a:latin typeface="Arial" pitchFamily="34" charset="0"/>
                <a:cs typeface="Arial" pitchFamily="34" charset="0"/>
              </a:rPr>
              <a:t>mengemban</a:t>
            </a:r>
            <a:r>
              <a:rPr lang="en-US" sz="4800" dirty="0">
                <a:latin typeface="Arial" pitchFamily="34" charset="0"/>
                <a:cs typeface="Arial" pitchFamily="34" charset="0"/>
              </a:rPr>
              <a:t> </a:t>
            </a:r>
            <a:r>
              <a:rPr lang="en-US" sz="4800" dirty="0" err="1">
                <a:latin typeface="Arial" pitchFamily="34" charset="0"/>
                <a:cs typeface="Arial" pitchFamily="34" charset="0"/>
              </a:rPr>
              <a:t>tanggung</a:t>
            </a:r>
            <a:r>
              <a:rPr lang="en-US" sz="4800" dirty="0">
                <a:latin typeface="Arial" pitchFamily="34" charset="0"/>
                <a:cs typeface="Arial" pitchFamily="34" charset="0"/>
              </a:rPr>
              <a:t> </a:t>
            </a:r>
            <a:r>
              <a:rPr lang="en-US" sz="4800" dirty="0" err="1">
                <a:latin typeface="Arial" pitchFamily="34" charset="0"/>
                <a:cs typeface="Arial" pitchFamily="34" charset="0"/>
              </a:rPr>
              <a:t>jawab</a:t>
            </a:r>
            <a:r>
              <a:rPr lang="en-US" sz="4800" dirty="0">
                <a:latin typeface="Arial" pitchFamily="34" charset="0"/>
                <a:cs typeface="Arial" pitchFamily="34" charset="0"/>
              </a:rPr>
              <a:t> </a:t>
            </a:r>
            <a:r>
              <a:rPr lang="en-US" sz="4800" dirty="0" err="1">
                <a:latin typeface="Arial" pitchFamily="34" charset="0"/>
                <a:cs typeface="Arial" pitchFamily="34" charset="0"/>
              </a:rPr>
              <a:t>bersama</a:t>
            </a:r>
            <a:r>
              <a:rPr lang="en-US" sz="4800" dirty="0">
                <a:latin typeface="Arial" pitchFamily="34" charset="0"/>
                <a:cs typeface="Arial" pitchFamily="34" charset="0"/>
              </a:rPr>
              <a:t> </a:t>
            </a:r>
            <a:r>
              <a:rPr lang="en-US" sz="4800" dirty="0" err="1">
                <a:latin typeface="Arial" pitchFamily="34" charset="0"/>
                <a:cs typeface="Arial" pitchFamily="34" charset="0"/>
              </a:rPr>
              <a:t>masyarakat</a:t>
            </a:r>
            <a:r>
              <a:rPr lang="en-US" sz="4800" dirty="0">
                <a:latin typeface="Arial" pitchFamily="34" charset="0"/>
                <a:cs typeface="Arial" pitchFamily="34" charset="0"/>
              </a:rPr>
              <a:t> </a:t>
            </a:r>
            <a:r>
              <a:rPr lang="en-US" sz="4800" dirty="0" err="1">
                <a:latin typeface="Arial" pitchFamily="34" charset="0"/>
                <a:cs typeface="Arial" pitchFamily="34" charset="0"/>
              </a:rPr>
              <a:t>untuk</a:t>
            </a:r>
            <a:r>
              <a:rPr lang="en-US" sz="4800" dirty="0">
                <a:latin typeface="Arial" pitchFamily="34" charset="0"/>
                <a:cs typeface="Arial" pitchFamily="34" charset="0"/>
              </a:rPr>
              <a:t> </a:t>
            </a:r>
            <a:r>
              <a:rPr lang="en-US" sz="4800" dirty="0" err="1">
                <a:latin typeface="Arial" pitchFamily="34" charset="0"/>
                <a:cs typeface="Arial" pitchFamily="34" charset="0"/>
              </a:rPr>
              <a:t>memprakarsai</a:t>
            </a:r>
            <a:r>
              <a:rPr lang="en-US" sz="4800" dirty="0">
                <a:latin typeface="Arial" pitchFamily="34" charset="0"/>
                <a:cs typeface="Arial" pitchFamily="34" charset="0"/>
              </a:rPr>
              <a:t> </a:t>
            </a:r>
            <a:r>
              <a:rPr lang="en-US" sz="4800" dirty="0" err="1">
                <a:latin typeface="Arial" pitchFamily="34" charset="0"/>
                <a:cs typeface="Arial" pitchFamily="34" charset="0"/>
              </a:rPr>
              <a:t>dan</a:t>
            </a:r>
            <a:r>
              <a:rPr lang="en-US" sz="4800" dirty="0">
                <a:latin typeface="Arial" pitchFamily="34" charset="0"/>
                <a:cs typeface="Arial" pitchFamily="34" charset="0"/>
              </a:rPr>
              <a:t> </a:t>
            </a:r>
            <a:r>
              <a:rPr lang="en-US" sz="4800" dirty="0" err="1">
                <a:latin typeface="Arial" pitchFamily="34" charset="0"/>
                <a:cs typeface="Arial" pitchFamily="34" charset="0"/>
              </a:rPr>
              <a:t>mendukung</a:t>
            </a:r>
            <a:r>
              <a:rPr lang="en-US" sz="4800" dirty="0">
                <a:latin typeface="Arial" pitchFamily="34" charset="0"/>
                <a:cs typeface="Arial" pitchFamily="34" charset="0"/>
              </a:rPr>
              <a:t> </a:t>
            </a:r>
            <a:r>
              <a:rPr lang="en-US" sz="4800" dirty="0" err="1">
                <a:latin typeface="Arial" pitchFamily="34" charset="0"/>
                <a:cs typeface="Arial" pitchFamily="34" charset="0"/>
              </a:rPr>
              <a:t>berbagai</a:t>
            </a:r>
            <a:r>
              <a:rPr lang="en-US" sz="4800" dirty="0">
                <a:latin typeface="Arial" pitchFamily="34" charset="0"/>
                <a:cs typeface="Arial" pitchFamily="34" charset="0"/>
              </a:rPr>
              <a:t> </a:t>
            </a:r>
            <a:r>
              <a:rPr lang="en-US" sz="4800" dirty="0" err="1">
                <a:latin typeface="Arial" pitchFamily="34" charset="0"/>
                <a:cs typeface="Arial" pitchFamily="34" charset="0"/>
              </a:rPr>
              <a:t>kegiatan</a:t>
            </a:r>
            <a:r>
              <a:rPr lang="en-US" sz="4800" dirty="0">
                <a:latin typeface="Arial" pitchFamily="34" charset="0"/>
                <a:cs typeface="Arial" pitchFamily="34" charset="0"/>
              </a:rPr>
              <a:t> </a:t>
            </a:r>
            <a:r>
              <a:rPr lang="en-US" sz="4800" dirty="0" err="1">
                <a:latin typeface="Arial" pitchFamily="34" charset="0"/>
                <a:cs typeface="Arial" pitchFamily="34" charset="0"/>
              </a:rPr>
              <a:t>dalam</a:t>
            </a:r>
            <a:r>
              <a:rPr lang="en-US" sz="4800" dirty="0">
                <a:latin typeface="Arial" pitchFamily="34" charset="0"/>
                <a:cs typeface="Arial" pitchFamily="34" charset="0"/>
              </a:rPr>
              <a:t> </a:t>
            </a:r>
            <a:r>
              <a:rPr lang="en-US" sz="4800" dirty="0" err="1">
                <a:latin typeface="Arial" pitchFamily="34" charset="0"/>
                <a:cs typeface="Arial" pitchFamily="34" charset="0"/>
              </a:rPr>
              <a:t>memenuhi</a:t>
            </a:r>
            <a:r>
              <a:rPr lang="en-US" sz="4800" dirty="0">
                <a:latin typeface="Arial" pitchFamily="34" charset="0"/>
                <a:cs typeface="Arial" pitchFamily="34" charset="0"/>
              </a:rPr>
              <a:t> </a:t>
            </a:r>
            <a:r>
              <a:rPr lang="en-US" sz="4800" dirty="0" err="1">
                <a:latin typeface="Arial" pitchFamily="34" charset="0"/>
                <a:cs typeface="Arial" pitchFamily="34" charset="0"/>
              </a:rPr>
              <a:t>kebutuhan</a:t>
            </a:r>
            <a:r>
              <a:rPr lang="en-US" sz="4800" dirty="0">
                <a:latin typeface="Arial" pitchFamily="34" charset="0"/>
                <a:cs typeface="Arial" pitchFamily="34" charset="0"/>
              </a:rPr>
              <a:t> </a:t>
            </a:r>
            <a:r>
              <a:rPr lang="en-US" sz="4800" dirty="0" err="1">
                <a:latin typeface="Arial" pitchFamily="34" charset="0"/>
                <a:cs typeface="Arial" pitchFamily="34" charset="0"/>
              </a:rPr>
              <a:t>kesehatan</a:t>
            </a:r>
            <a:r>
              <a:rPr lang="en-US" sz="4800" dirty="0">
                <a:latin typeface="Arial" pitchFamily="34" charset="0"/>
                <a:cs typeface="Arial" pitchFamily="34" charset="0"/>
              </a:rPr>
              <a:t> </a:t>
            </a:r>
            <a:r>
              <a:rPr lang="en-US" sz="4800" dirty="0" err="1">
                <a:latin typeface="Arial" pitchFamily="34" charset="0"/>
                <a:cs typeface="Arial" pitchFamily="34" charset="0"/>
              </a:rPr>
              <a:t>masyarakat</a:t>
            </a:r>
            <a:r>
              <a:rPr lang="en-US" sz="4800" dirty="0">
                <a:latin typeface="Arial" pitchFamily="34" charset="0"/>
                <a:cs typeface="Arial" pitchFamily="34" charset="0"/>
              </a:rPr>
              <a:t>.</a:t>
            </a:r>
          </a:p>
          <a:p>
            <a:pPr algn="just">
              <a:lnSpc>
                <a:spcPct val="120000"/>
              </a:lnSpc>
            </a:pPr>
            <a:r>
              <a:rPr lang="en-US" sz="4800" dirty="0">
                <a:latin typeface="Arial" pitchFamily="34" charset="0"/>
                <a:cs typeface="Arial" pitchFamily="34" charset="0"/>
              </a:rPr>
              <a:t> </a:t>
            </a:r>
          </a:p>
          <a:p>
            <a:pPr algn="just">
              <a:lnSpc>
                <a:spcPct val="120000"/>
              </a:lnSpc>
            </a:pPr>
            <a:r>
              <a:rPr lang="en-US" sz="4800" dirty="0">
                <a:latin typeface="Arial" pitchFamily="34" charset="0"/>
                <a:cs typeface="Arial" pitchFamily="34" charset="0"/>
              </a:rPr>
              <a:t>	</a:t>
            </a:r>
          </a:p>
        </p:txBody>
      </p:sp>
    </p:spTree>
    <p:extLst>
      <p:ext uri="{BB962C8B-B14F-4D97-AF65-F5344CB8AC3E}">
        <p14:creationId xmlns:p14="http://schemas.microsoft.com/office/powerpoint/2010/main" val="2909077639"/>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6.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998</Words>
  <Application>Microsoft Macintosh PowerPoint</Application>
  <PresentationFormat>Custom</PresentationFormat>
  <Paragraphs>168</Paragraphs>
  <Slides>32</Slides>
  <Notes>2</Notes>
  <HiddenSlides>0</HiddenSlides>
  <MMClips>0</MMClips>
  <ScaleCrop>false</ScaleCrop>
  <HeadingPairs>
    <vt:vector size="6" baseType="variant">
      <vt:variant>
        <vt:lpstr>Fonts Used</vt:lpstr>
      </vt:variant>
      <vt:variant>
        <vt:i4>18</vt:i4>
      </vt:variant>
      <vt:variant>
        <vt:lpstr>Theme</vt:lpstr>
      </vt:variant>
      <vt:variant>
        <vt:i4>6</vt:i4>
      </vt:variant>
      <vt:variant>
        <vt:lpstr>Slide Titles</vt:lpstr>
      </vt:variant>
      <vt:variant>
        <vt:i4>32</vt:i4>
      </vt:variant>
    </vt:vector>
  </HeadingPairs>
  <TitlesOfParts>
    <vt:vector size="56" baseType="lpstr">
      <vt:lpstr>ＭＳ Ｐゴシック</vt:lpstr>
      <vt:lpstr>Arial</vt:lpstr>
      <vt:lpstr>Arial Black</vt:lpstr>
      <vt:lpstr>Avenir Next Condensed</vt:lpstr>
      <vt:lpstr>Calibri</vt:lpstr>
      <vt:lpstr>Century Gothic</vt:lpstr>
      <vt:lpstr>Franklin Gothic Book</vt:lpstr>
      <vt:lpstr>Franklin Gothic Medium</vt:lpstr>
      <vt:lpstr>Futura Bold</vt:lpstr>
      <vt:lpstr>Gill Sans MT</vt:lpstr>
      <vt:lpstr>Helvetica</vt:lpstr>
      <vt:lpstr>Helvetica Neue Medium</vt:lpstr>
      <vt:lpstr>Tahoma</vt:lpstr>
      <vt:lpstr>Times New Roman</vt:lpstr>
      <vt:lpstr>Trebuchet MS</vt:lpstr>
      <vt:lpstr>Tw Cen MT</vt:lpstr>
      <vt:lpstr>Tw Cen MT Condensed</vt:lpstr>
      <vt:lpstr>Wingdings 3</vt:lpstr>
      <vt:lpstr>Office Theme</vt:lpstr>
      <vt:lpstr>Gallery</vt:lpstr>
      <vt:lpstr>Facet</vt:lpstr>
      <vt:lpstr>Ion</vt:lpstr>
      <vt:lpstr>Crop</vt:lpstr>
      <vt:lpstr>Integral</vt:lpstr>
      <vt:lpstr>KEBIJAKAN ORGANISASI PROFESI DALAM PENERAPAN ETIKOLEGAL</vt:lpstr>
      <vt:lpstr>PowerPoint Presentation</vt:lpstr>
      <vt:lpstr>Memberi pelayanan-asuhan keperawatan professional   ( professional nursing care ) kpd masyarakat, dituntun oleh etika profesi (professional ethics ) </vt:lpstr>
      <vt:lpstr>Bagaimana dengan Etik Keperawatan???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Bagaimana Implementasinya saat ini???</vt:lpstr>
      <vt:lpstr>Citra Perawat </vt:lpstr>
      <vt:lpstr>Citra Perawat </vt:lpstr>
      <vt:lpstr>PowerPoint Presentation</vt:lpstr>
      <vt:lpstr>PowerPoint Presentation</vt:lpstr>
      <vt:lpstr>PowerPoint Presentation</vt:lpstr>
      <vt:lpstr>PowerPoint Presentation</vt:lpstr>
      <vt:lpstr>Komitmen DPW PPNI Jawa Tengah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TRIMAKASIH</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Biostar</dc:creator>
  <cp:lastModifiedBy>ariefshofyanb@outlook.com</cp:lastModifiedBy>
  <cp:revision>23</cp:revision>
  <cp:lastPrinted>2018-09-04T01:00:19Z</cp:lastPrinted>
  <dcterms:created xsi:type="dcterms:W3CDTF">2018-09-03T20:36:00Z</dcterms:created>
  <dcterms:modified xsi:type="dcterms:W3CDTF">2018-09-04T01:00:43Z</dcterms:modified>
</cp:coreProperties>
</file>